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Nunito Sans Light"/>
      <p:regular r:id="rId47"/>
      <p:bold r:id="rId48"/>
      <p:italic r:id="rId49"/>
      <p:boldItalic r:id="rId50"/>
    </p:embeddedFont>
    <p:embeddedFont>
      <p:font typeface="Nunito Sans"/>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C8AF94E-DE85-4943-B6D8-A35DAA9C71F0}">
  <a:tblStyle styleId="{0C8AF94E-DE85-4943-B6D8-A35DAA9C71F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NunitoSansLight-bold.fntdata"/><Relationship Id="rId47" Type="http://schemas.openxmlformats.org/officeDocument/2006/relationships/font" Target="fonts/NunitoSansLight-regular.fntdata"/><Relationship Id="rId49" Type="http://schemas.openxmlformats.org/officeDocument/2006/relationships/font" Target="fonts/NunitoSansLight-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NunitoSans-regular.fntdata"/><Relationship Id="rId50" Type="http://schemas.openxmlformats.org/officeDocument/2006/relationships/font" Target="fonts/NunitoSansLight-boldItalic.fntdata"/><Relationship Id="rId53" Type="http://schemas.openxmlformats.org/officeDocument/2006/relationships/font" Target="fonts/NunitoSans-italic.fntdata"/><Relationship Id="rId52" Type="http://schemas.openxmlformats.org/officeDocument/2006/relationships/font" Target="fonts/NunitoSans-bold.fntdata"/><Relationship Id="rId11" Type="http://schemas.openxmlformats.org/officeDocument/2006/relationships/slide" Target="slides/slide5.xml"/><Relationship Id="rId10" Type="http://schemas.openxmlformats.org/officeDocument/2006/relationships/slide" Target="slides/slide4.xml"/><Relationship Id="rId54" Type="http://schemas.openxmlformats.org/officeDocument/2006/relationships/font" Target="fonts/NunitoSans-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2.png>
</file>

<file path=ppt/media/image3.png>
</file>

<file path=ppt/media/image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85c319200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85c319200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На слайде</a:t>
            </a:r>
            <a:r>
              <a:rPr lang="ru"/>
              <a:t> перечислены стандартные возможности FreeRTOS, взятые из справочного руководства FreeRTOS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861f721e5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861f721e5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Ключевая часть ядра FreeRTOS содержится в трёх файлах, которые находятся в подкаталоге FreeRTOS\FreeRTOS\Source. Это файлы tasks.c, queue.c и lists.c. Для простых приложений этих трёх файлов достаточно.</a:t>
            </a:r>
            <a:endParaRPr/>
          </a:p>
          <a:p>
            <a:pPr indent="0" lvl="0" marL="0" rtl="0" algn="l">
              <a:spcBef>
                <a:spcPts val="0"/>
              </a:spcBef>
              <a:spcAft>
                <a:spcPts val="0"/>
              </a:spcAft>
              <a:buNone/>
            </a:pPr>
            <a:r>
              <a:rPr lang="ru"/>
              <a:t>Папка Source содержит подпапку include, в которой находятся файлы include, необходимые для установки. 14 Существуют и другие файлы, которые могут понадобиться в зависимости от специфической функциональности конкретного приложения.</a:t>
            </a:r>
            <a:endParaRPr/>
          </a:p>
          <a:p>
            <a:pPr indent="0" lvl="0" marL="0" rtl="0" algn="l">
              <a:spcBef>
                <a:spcPts val="0"/>
              </a:spcBef>
              <a:spcAft>
                <a:spcPts val="0"/>
              </a:spcAft>
              <a:buNone/>
            </a:pPr>
            <a:r>
              <a:rPr lang="ru"/>
              <a:t>Каталог Source также содержит подкаталог portable, который содержит подкаталоги с файлами, специфичными для определенных компиляторов и программных инструментов. Код, находящийся в этих папках, может быть использован в качестве отправной точки для создания портов в соответствии с требованиями пользователя.</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Папка Demo содержит примеры приложений, портированных на конкретные контроллеры. Пользователи, планирующие использовать контроллер определенного типа, могут использовать один или несколько примеров, представленных в этой папке, в качестве основы для создания приложений для своего контроллера.</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86900def8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86900def8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На слайде</a:t>
            </a:r>
            <a:r>
              <a:rPr lang="ru"/>
              <a:t> перечислены ключевые компоненты FreeRTOS.</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86900def8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86900def8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Управление памятью осуществляется FreeRTOS для её эффективного использования. Поддерживается как статическое, так и динамическое распределение. Обе схемы имеют свои преимущества и недостатки, в зависимости от приложения. Разработчик приложения выбирает подходящую схему управления памятью в зависимости от требований. Одно и то же приложение может содержать задачи как динамического, так и статического распределения.</a:t>
            </a:r>
            <a:endParaRPr/>
          </a:p>
          <a:p>
            <a:pPr indent="0" lvl="0" marL="0" rtl="0" algn="l">
              <a:spcBef>
                <a:spcPts val="0"/>
              </a:spcBef>
              <a:spcAft>
                <a:spcPts val="0"/>
              </a:spcAft>
              <a:buNone/>
            </a:pPr>
            <a:r>
              <a:rPr lang="ru"/>
              <a:t>Схема распределения памяти во FreeRTOS по умолчанию динамическая.</a:t>
            </a:r>
            <a:endParaRPr/>
          </a:p>
          <a:p>
            <a:pPr indent="0" lvl="0" marL="0" rtl="0" algn="l">
              <a:spcBef>
                <a:spcPts val="0"/>
              </a:spcBef>
              <a:spcAft>
                <a:spcPts val="0"/>
              </a:spcAft>
              <a:buNone/>
            </a:pPr>
            <a:r>
              <a:rPr lang="ru"/>
              <a:t>На слайде перечислены некоторые преимущества использования динамического и статического распределения памяти.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FreeRTOS определяет пять схем управления памятью. Они содержатся в отдельных файлах: heap_1.c, heap_2.c, heap_3.c, heap_4.c и heap_5.c, которые находятся в каталоге Source/Portable/MemMang. Пользователи могут добавлять свои собственные реализации по мере необходимости.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heap_1.c — простейшая реализация управления памятью. Она похожа на статическое распределение памяти, поэтому это решение может оказаться не очень полезным в текущих реализациях, поскольку FreeRTOS теперь поддерживает статическое распределение нативно. Однако оно очень хорошо подходит для большинства встраиваемых систем, поскольку они занимают мало памяти и являются глубоко встраиваемыми. При такой реализации вся необходимая память всегда выделяется в начале выполнения системы и перераспределяется только при перезагрузке системы.</a:t>
            </a:r>
            <a:endParaRPr/>
          </a:p>
          <a:p>
            <a:pPr indent="0" lvl="0" marL="0" rtl="0" algn="l">
              <a:spcBef>
                <a:spcPts val="0"/>
              </a:spcBef>
              <a:spcAft>
                <a:spcPts val="0"/>
              </a:spcAft>
              <a:buNone/>
            </a:pPr>
            <a:r>
              <a:rPr lang="ru"/>
              <a:t>heap_2.c использует алгоритм наибольшего соответсвия (best-fit) для выделения памяти, и пространство, которое больше не используется, освобождается для дальнейшего использования. Он не объединяет свободные места в один блок перед перераспределением. Эта схема может быть использована, когда во время выполнения приложения происходит многократное удаление и создание задач или других компонентов RTOS. Не рекомендуется использовать эту схему, если освобождаемые и перераспределяемые блоки памяти имеют произвольный размер, так как это может привести к фрагментации памяти. Кроме того, распределение не является детерминированным, но оно более эффективно, чем реализация malloc в языке Си.</a:t>
            </a:r>
            <a:endParaRPr/>
          </a:p>
          <a:p>
            <a:pPr indent="0" lvl="0" marL="0" rtl="0" algn="l">
              <a:spcBef>
                <a:spcPts val="0"/>
              </a:spcBef>
              <a:spcAft>
                <a:spcPts val="0"/>
              </a:spcAft>
              <a:buNone/>
            </a:pPr>
            <a:r>
              <a:rPr lang="ru"/>
              <a:t>heap_3.c — это простая, потокобезопасная обертка вокруг стандартных функций malloc() и free() языка Си. Эта схема требует, чтобы компоновщик настроил кучу, а библиотека компилятора предоставила функции malloc() и free(). Она не является детерминированной и может привести к увеличению размера кода ядра.</a:t>
            </a:r>
            <a:endParaRPr/>
          </a:p>
          <a:p>
            <a:pPr indent="0" lvl="0" marL="0" rtl="0" algn="l">
              <a:spcBef>
                <a:spcPts val="0"/>
              </a:spcBef>
              <a:spcAft>
                <a:spcPts val="0"/>
              </a:spcAft>
              <a:buNone/>
            </a:pPr>
            <a:r>
              <a:rPr lang="ru"/>
              <a:t>heap_4.c использует «первый подходящий» алгоритм (first-fit) для выделения памяти. В отличие от heap_2, он объединяет соседние свободные пространства в более крупный блок, а затем выделяет память; он включает алгоритм коалесценции, который поддерживает эту возможность. Эта схема может быть использована в системах, требующих многократного создания и удаления задач и других компонентов. Поскольку эта реализация объединяет области памяти в более крупные блоки памяти, она с меньшей вероятностью приведет к неправильной фрагментации памяти.</a:t>
            </a:r>
            <a:endParaRPr/>
          </a:p>
          <a:p>
            <a:pPr indent="0" lvl="0" marL="0" rtl="0" algn="l">
              <a:spcBef>
                <a:spcPts val="0"/>
              </a:spcBef>
              <a:spcAft>
                <a:spcPts val="0"/>
              </a:spcAft>
              <a:buNone/>
            </a:pPr>
            <a:r>
              <a:rPr lang="ru"/>
              <a:t>heap_5.c Эта схема использует те же алгоритмы, что и heap_4, и дополнительно позволяет куче охватывать несколько несмежных свободных областей памяти.</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86900def8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86900def8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Задачи — это базовые компоненты FreeRTOS. Они позволяют разработчикам приложений определять конкретные части функциональности, которые должны быть выполнены в определенное время выполнения приложения. Внутри приложения может быть определено любое количество задач. Задачи можно понимать как небольшие подпрограммы, которые доступны для выполнения в течение всего времени работы основного приложения.</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Планировщик (scheduler) RTOS отвечает за контроль над тем, какая задача должна быть выполнена в любой момент времени. В одноядерных системах только одна задача может быть активна в приложении в любой момент времени. Поэтому планировщик также отвечает за безопасное включение и выключение каждой задачи, а также за сохранение состояния, чтобы при повторном включении каждая задача возвращалась в свое предшествующее состояние.</a:t>
            </a:r>
            <a:endParaRPr/>
          </a:p>
          <a:p>
            <a:pPr indent="0" lvl="0" marL="0" rtl="0" algn="l">
              <a:spcBef>
                <a:spcPts val="0"/>
              </a:spcBef>
              <a:spcAft>
                <a:spcPts val="0"/>
              </a:spcAft>
              <a:buNone/>
            </a:pPr>
            <a:r>
              <a:rPr lang="ru"/>
              <a:t>Задача может находиться в одном из следующих четырёх состояний:</a:t>
            </a:r>
            <a:endParaRPr/>
          </a:p>
          <a:p>
            <a:pPr indent="0" lvl="0" marL="0" rtl="0" algn="l">
              <a:spcBef>
                <a:spcPts val="0"/>
              </a:spcBef>
              <a:spcAft>
                <a:spcPts val="0"/>
              </a:spcAft>
              <a:buNone/>
            </a:pPr>
            <a:r>
              <a:rPr lang="ru"/>
              <a:t>• Готова к выполнению. В этом состоянии задача готова к выполнению, то есть она не находится в состоянии блокировки или приостановки. Однако она не выполняется, потому что на процессоре уже выполняется другая задача с более высоким или равным приоритетом.</a:t>
            </a:r>
            <a:endParaRPr/>
          </a:p>
          <a:p>
            <a:pPr indent="0" lvl="0" marL="0" rtl="0" algn="l">
              <a:spcBef>
                <a:spcPts val="0"/>
              </a:spcBef>
              <a:spcAft>
                <a:spcPts val="0"/>
              </a:spcAft>
              <a:buNone/>
            </a:pPr>
            <a:r>
              <a:rPr lang="ru"/>
              <a:t>• Выполняется. В этом состоянии задача выполняется на процессоре. Если система имеет только одно ядро, то в каждый момент времени может выполняться только одна задача.</a:t>
            </a:r>
            <a:endParaRPr/>
          </a:p>
          <a:p>
            <a:pPr indent="0" lvl="0" marL="0" rtl="0" algn="l">
              <a:spcBef>
                <a:spcPts val="0"/>
              </a:spcBef>
              <a:spcAft>
                <a:spcPts val="0"/>
              </a:spcAft>
              <a:buNone/>
            </a:pPr>
            <a:r>
              <a:rPr lang="ru"/>
              <a:t>• Заблокирована. В этом состоянии задача не готова к выполнению, так как ожидает входных данных от внешних источников, других задач или временных событий (например, события таймера или задержки). Для каждой заблокированной задачи существует тайм-аут, по достижении которого задача переходит из заблокированного состояния в состояние готовности. После истечения тайм-аута задаче не нужно ждать наступления события, которое её блокировало.</a:t>
            </a:r>
            <a:endParaRPr/>
          </a:p>
          <a:p>
            <a:pPr indent="0" lvl="0" marL="0" rtl="0" algn="l">
              <a:spcBef>
                <a:spcPts val="0"/>
              </a:spcBef>
              <a:spcAft>
                <a:spcPts val="0"/>
              </a:spcAft>
              <a:buNone/>
            </a:pPr>
            <a:r>
              <a:rPr lang="ru"/>
              <a:t>• Приостановлена. Приостановленные задачи не могут автоматически выйти из этого состояния, так как для них не установлен тайм-аут. Они должны быть явно выведены из этого состояния приложением с помощью операции возобновления (resume).</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Задачам можно назначать приоритеты по мере необходимости. FreeRTOS позволяет пользователю определить переменное количество уровней приоритетов. Уровни начинаются с 0, а максимальный уровень определяется в файле FreeRTOSConfig.h. Это максимальное значение должно быть разумным, чтобы минимизировать использование оперативной памяти. Планировщик гарантирует, что задачи в состоянии готовности с более высоким приоритетом будут выполняться перед задачами с более низким приоритетом, которые также находятся в состоянии готовности.</a:t>
            </a:r>
            <a:endParaRPr/>
          </a:p>
          <a:p>
            <a:pPr indent="0" lvl="0" marL="0" rtl="0" algn="l">
              <a:spcBef>
                <a:spcPts val="0"/>
              </a:spcBef>
              <a:spcAft>
                <a:spcPts val="0"/>
              </a:spcAft>
              <a:buNone/>
            </a:pPr>
            <a:r>
              <a:rPr lang="ru"/>
              <a:t>FreeRTOS может быть настроена на выполнение задач с одинаковым приоритетом в режиме «нарезания времени» (time slicing), для чего в конфигурационном файле задается параметр configUSE_TIME_SLICING. Разделение между задачами с равным приоритетом осуществляется с помощью схемы арбитража round-robin.</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Задачи создаются с помощью функции xTaskCreate() или xTaskCreateStatic() и могут быть удалены с помощью функции xTaskDelete(). Параметры могут быть переданы в задачу для дальнейшей обработки с помощью указателя параметров. Примерная структура реализации (создания и определения) задачи представлена на слайде.</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86900def8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86900def8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Очереди </a:t>
            </a:r>
            <a:r>
              <a:rPr lang="ru"/>
              <a:t>— основной механизм межзадачного взаимодействия. Задачи могут использовать их для обмена информацией друг с другом.</a:t>
            </a:r>
            <a:endParaRPr/>
          </a:p>
          <a:p>
            <a:pPr indent="0" lvl="0" marL="0" rtl="0" algn="l">
              <a:spcBef>
                <a:spcPts val="0"/>
              </a:spcBef>
              <a:spcAft>
                <a:spcPts val="0"/>
              </a:spcAft>
              <a:buNone/>
            </a:pPr>
            <a:r>
              <a:rPr lang="ru"/>
              <a:t>Очереди реализованы как потокобезопасные FIFO (first in first out). Задачи добавляют информацию в конец очереди, а другие задачи, которым нужны данные из очереди, забирают их из начала и обрабатывают. При необходимости задачи также могут перемещать данные не в конец очереди, а в её начало.</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FreeRTOS использует метод очереди путем копирования, где данные, отправленные в очередь, копируются в неё. Этот метод обеспечивает простую, но мощную реализацию. Данные могут передаваться через очередь в одном из следующих форматов:</a:t>
            </a:r>
            <a:endParaRPr/>
          </a:p>
          <a:p>
            <a:pPr indent="0" lvl="0" marL="0" rtl="0" algn="l">
              <a:spcBef>
                <a:spcPts val="0"/>
              </a:spcBef>
              <a:spcAft>
                <a:spcPts val="0"/>
              </a:spcAft>
              <a:buNone/>
            </a:pPr>
            <a:r>
              <a:rPr lang="ru"/>
              <a:t>• необработанные данные;</a:t>
            </a:r>
            <a:endParaRPr/>
          </a:p>
          <a:p>
            <a:pPr indent="0" lvl="0" marL="0" rtl="0" algn="l">
              <a:spcBef>
                <a:spcPts val="0"/>
              </a:spcBef>
              <a:spcAft>
                <a:spcPts val="0"/>
              </a:spcAft>
              <a:buNone/>
            </a:pPr>
            <a:r>
              <a:rPr lang="ru"/>
              <a:t>• ссылка на данные через указатели (когда данные, которые необходимо разделить, имеют значительный размер).</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FreeRTOS отвечает за выделение памяти для очереди и за хранение данных по мере необходимости. Очереди: доступ из нескольких задач В очередях может быть несколько задач, которые пишут в них или читают из них. Обычно в очередь записывают несколько задач, и реже из нее читают несколько задач.</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Очереди: механизм блокировки и разблокировки \</a:t>
            </a:r>
            <a:endParaRPr/>
          </a:p>
          <a:p>
            <a:pPr indent="0" lvl="0" marL="0" rtl="0" algn="l">
              <a:spcBef>
                <a:spcPts val="0"/>
              </a:spcBef>
              <a:spcAft>
                <a:spcPts val="0"/>
              </a:spcAft>
              <a:buNone/>
            </a:pPr>
            <a:r>
              <a:rPr lang="ru"/>
              <a:t>Когда задача пытается читать из пустой очереди, она переходит в состояние «заблокирована», пока либо данные не станут доступны в очереди, либо не будет достигнут тайм-аут блокировки. Когда задача пытается записать данные в заполненную очередь, она переходит в состояние «заблокирована» до тех пор, пока в очереди не освободится место или не будет достигнут тайм-аут блокировки. Задачи, которые блокируются, не потребляют процессорное время, поэтому другие задачи могут выполняться. Если несколько задач блокируются на одной и той же очереди, то задача с наивысшим приоритетом будет разблокирована первой.</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На слайде показано, как можно реализовать и использовать очереди между двумя задачами.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Помимо очередей, во FreeRTOS есть </a:t>
            </a:r>
            <a:r>
              <a:rPr b="1" lang="ru"/>
              <a:t>семафоры и мьютексы</a:t>
            </a:r>
            <a:r>
              <a:rPr lang="ru"/>
              <a:t>, которые можно использовать для межзадачного взаимодействия в зависимости от требований приложения.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86f060222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86f060222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Прямые уведомления о задачах (direct task notifications) — это события, отправляемые непосредственно задаче без промежуточного механизма, такого как очередь или семафор. Это ускоряет обмен данными и занимает гораздо меньше места в памяти. Задача блокируется, когда в массиве событий уведомления установлен бит уведомления. Заблокировать задачу может только одно уведомление; если бы произошло другое событие, оно не повлияло бы на состояние задачи.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Потоковые буферы предлагают механизм связи «один к одному» в следующих случаях:</a:t>
            </a:r>
            <a:endParaRPr/>
          </a:p>
          <a:p>
            <a:pPr indent="0" lvl="0" marL="0" rtl="0" algn="l">
              <a:spcBef>
                <a:spcPts val="0"/>
              </a:spcBef>
              <a:spcAft>
                <a:spcPts val="0"/>
              </a:spcAft>
              <a:buNone/>
            </a:pPr>
            <a:r>
              <a:rPr lang="ru"/>
              <a:t>• связь между задачами;</a:t>
            </a:r>
            <a:endParaRPr/>
          </a:p>
          <a:p>
            <a:pPr indent="0" lvl="0" marL="0" rtl="0" algn="l">
              <a:spcBef>
                <a:spcPts val="0"/>
              </a:spcBef>
              <a:spcAft>
                <a:spcPts val="0"/>
              </a:spcAft>
              <a:buNone/>
            </a:pPr>
            <a:r>
              <a:rPr lang="ru"/>
              <a:t>• связь между прерываниями и задачами.</a:t>
            </a:r>
            <a:endParaRPr/>
          </a:p>
          <a:p>
            <a:pPr indent="0" lvl="0" marL="0" rtl="0" algn="l">
              <a:spcBef>
                <a:spcPts val="0"/>
              </a:spcBef>
              <a:spcAft>
                <a:spcPts val="0"/>
              </a:spcAft>
              <a:buNone/>
            </a:pPr>
            <a:r>
              <a:rPr lang="ru"/>
              <a:t>Эти буферы оптимизированы для сценариев однократной записи и однократного чтения. Буферы потоков способны передавать байты, а буферы сообщений — дискретные сообщения переменного размера. Буферы сообщений строятся поверх буферов потоков.</a:t>
            </a:r>
            <a:endParaRPr/>
          </a:p>
          <a:p>
            <a:pPr indent="0" lvl="0" marL="0" rtl="0" algn="l">
              <a:spcBef>
                <a:spcPts val="0"/>
              </a:spcBef>
              <a:spcAft>
                <a:spcPts val="0"/>
              </a:spcAft>
              <a:buNone/>
            </a:pPr>
            <a:r>
              <a:rPr lang="ru"/>
              <a:t>Эти буферы очень полезны для следующих типов коммуникационных сценариев:</a:t>
            </a:r>
            <a:endParaRPr/>
          </a:p>
          <a:p>
            <a:pPr indent="0" lvl="0" marL="0" rtl="0" algn="l">
              <a:spcBef>
                <a:spcPts val="0"/>
              </a:spcBef>
              <a:spcAft>
                <a:spcPts val="0"/>
              </a:spcAft>
              <a:buNone/>
            </a:pPr>
            <a:r>
              <a:rPr lang="ru"/>
              <a:t>• передача данных из подпрограммы обслуживания прерываний в задачу;</a:t>
            </a:r>
            <a:endParaRPr/>
          </a:p>
          <a:p>
            <a:pPr indent="0" lvl="0" marL="0" rtl="0" algn="l">
              <a:spcBef>
                <a:spcPts val="0"/>
              </a:spcBef>
              <a:spcAft>
                <a:spcPts val="0"/>
              </a:spcAft>
              <a:buNone/>
            </a:pPr>
            <a:r>
              <a:rPr lang="ru"/>
              <a:t>• передача данных от одного ядра микроконтроллера к другому на двухъядерных процессорах.</a:t>
            </a:r>
            <a:endParaRPr/>
          </a:p>
          <a:p>
            <a:pPr indent="0" lvl="0" marL="0" rtl="0" algn="l">
              <a:spcBef>
                <a:spcPts val="0"/>
              </a:spcBef>
              <a:spcAft>
                <a:spcPts val="0"/>
              </a:spcAft>
              <a:buNone/>
            </a:pPr>
            <a:r>
              <a:rPr lang="ru"/>
              <a:t>Данные передаются посредством копирования, то есть они копируются в буфер отправителем и выводятся из буфера операцией чтения.</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86f060222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86f060222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Таймеры могут быть реализованы программно в RTOS, поэтому их также можно назвать программными таймерами. Они не используют аппаратные ресурсы и не потребляют процессорное время. Таймер позволяет запускать задачи или события, которые должны произойти в определенный момент в будущем. Будущее время выполнения контролируется настройками таймера. Задача, которая должна быть выполнена, называется функцией обратного вызова таймера. Функция обратного вызова (callback) таймера выполняется по истечении времени таймера или периода таймера. Как и другие компоненты RTOS, таймер должен быть явно создан, прежде чем его можно будет использовать.</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Функциональность программного таймера, в общем, легко реализовать, но трудно реализовать эффективно. Реализация таймера в RTOS обладает следующими свойствами:</a:t>
            </a:r>
            <a:endParaRPr/>
          </a:p>
          <a:p>
            <a:pPr indent="0" lvl="0" marL="0" rtl="0" algn="l">
              <a:spcBef>
                <a:spcPts val="0"/>
              </a:spcBef>
              <a:spcAft>
                <a:spcPts val="0"/>
              </a:spcAft>
              <a:buNone/>
            </a:pPr>
            <a:r>
              <a:rPr lang="ru"/>
              <a:t>• не выполняет функции обратного вызова таймера из контекста прерывания, пока таймер не истечет;</a:t>
            </a:r>
            <a:endParaRPr/>
          </a:p>
          <a:p>
            <a:pPr indent="0" lvl="0" marL="0" rtl="0" algn="l">
              <a:spcBef>
                <a:spcPts val="0"/>
              </a:spcBef>
              <a:spcAft>
                <a:spcPts val="0"/>
              </a:spcAft>
              <a:buNone/>
            </a:pPr>
            <a:r>
              <a:rPr lang="ru"/>
              <a:t>• не требует времени на обработку;</a:t>
            </a:r>
            <a:endParaRPr/>
          </a:p>
          <a:p>
            <a:pPr indent="0" lvl="0" marL="0" rtl="0" algn="l">
              <a:spcBef>
                <a:spcPts val="0"/>
              </a:spcBef>
              <a:spcAft>
                <a:spcPts val="0"/>
              </a:spcAft>
              <a:buNone/>
            </a:pPr>
            <a:r>
              <a:rPr lang="ru"/>
              <a:t>• не добавляет накладных расходов на обработку тикового прерывания;</a:t>
            </a:r>
            <a:endParaRPr/>
          </a:p>
          <a:p>
            <a:pPr indent="0" lvl="0" marL="0" rtl="0" algn="l">
              <a:spcBef>
                <a:spcPts val="0"/>
              </a:spcBef>
              <a:spcAft>
                <a:spcPts val="0"/>
              </a:spcAft>
              <a:buNone/>
            </a:pPr>
            <a:r>
              <a:rPr lang="ru"/>
              <a:t>• не выполняет другие операции доступа к памяти, пока прерывания отключены.</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Два типа таймеров могут быть определены и использованы в приложении:</a:t>
            </a:r>
            <a:endParaRPr/>
          </a:p>
          <a:p>
            <a:pPr indent="0" lvl="0" marL="0" rtl="0" algn="l">
              <a:spcBef>
                <a:spcPts val="0"/>
              </a:spcBef>
              <a:spcAft>
                <a:spcPts val="0"/>
              </a:spcAft>
              <a:buNone/>
            </a:pPr>
            <a:r>
              <a:rPr lang="ru"/>
              <a:t>1. Однократные таймеры. Однократный таймер выполняется только один раз. По истечении срока действия таймера его обратный вызов вызывается и выполняется один раз.</a:t>
            </a:r>
            <a:endParaRPr/>
          </a:p>
          <a:p>
            <a:pPr indent="0" lvl="0" marL="0" rtl="0" algn="l">
              <a:spcBef>
                <a:spcPts val="0"/>
              </a:spcBef>
              <a:spcAft>
                <a:spcPts val="0"/>
              </a:spcAft>
              <a:buNone/>
            </a:pPr>
            <a:r>
              <a:rPr lang="ru"/>
              <a:t>2. Таймеры автозагрузки. Таймер автозагрузки выполняется неограниченное время, пока работает приложение. Каждый раз, когда таймер истекает, выполняется обратный вызов, и таймер сбрасывается; таймер снова работает до следующего истечения срока его действия, что приводит к выполнению обратного вызова. Этот процесс повторяется, что приводит к периодическому выполнению обратного вызова.</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86f060222e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86f060222e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Лучше всего начать создание нового приложения, использующего FreeRTOS, с демонстрационного приложения для выбранного процессора.</a:t>
            </a:r>
            <a:endParaRPr/>
          </a:p>
          <a:p>
            <a:pPr indent="0" lvl="0" marL="0" rtl="0" algn="l">
              <a:spcBef>
                <a:spcPts val="0"/>
              </a:spcBef>
              <a:spcAft>
                <a:spcPts val="0"/>
              </a:spcAft>
              <a:buNone/>
            </a:pPr>
            <a:r>
              <a:rPr lang="ru"/>
              <a:t>Рекомендуется модифицировать демо-версию в соответствии с текущими требованиями. Это обеспечит хорошую отправную точку для приложения и устранит многие проблемы портирования (porting), которые могут возникнуть при создании нового приложения с использованием FreeRTOS. Затем разработчик должен указать следующую предварительную информацию, необходимую для создания чистого приложения RTOS:</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 Количество требуемых задач</a:t>
            </a:r>
            <a:endParaRPr/>
          </a:p>
          <a:p>
            <a:pPr indent="0" lvl="0" marL="0" rtl="0" algn="l">
              <a:spcBef>
                <a:spcPts val="0"/>
              </a:spcBef>
              <a:spcAft>
                <a:spcPts val="0"/>
              </a:spcAft>
              <a:buNone/>
            </a:pPr>
            <a:r>
              <a:rPr lang="ru"/>
              <a:t>Каждому приложению потребуется управлять различными частями функциональности в разные моменты времени. Эти функциональные компоненты называются задачами; перед созданием приложения необходимо понять и определить необходимое количество задач для системы.</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 Функциональность каждой задачи</a:t>
            </a:r>
            <a:endParaRPr/>
          </a:p>
          <a:p>
            <a:pPr indent="0" lvl="0" marL="0" rtl="0" algn="l">
              <a:spcBef>
                <a:spcPts val="0"/>
              </a:spcBef>
              <a:spcAft>
                <a:spcPts val="0"/>
              </a:spcAft>
              <a:buNone/>
            </a:pPr>
            <a:r>
              <a:rPr lang="ru"/>
              <a:t>Функциональность каждой задачи также должна быть определена, понята и подробно описана.</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 Зависимость между задачами</a:t>
            </a:r>
            <a:endParaRPr/>
          </a:p>
          <a:p>
            <a:pPr indent="0" lvl="0" marL="0" rtl="0" algn="l">
              <a:spcBef>
                <a:spcPts val="0"/>
              </a:spcBef>
              <a:spcAft>
                <a:spcPts val="0"/>
              </a:spcAft>
              <a:buNone/>
            </a:pPr>
            <a:r>
              <a:rPr lang="ru"/>
              <a:t>Зависимости между задачами должны быть перечислены, чтобы пользователь мог определить следующий шаг для каждой задачи.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 Механизм связи между задачами с зависимостями</a:t>
            </a:r>
            <a:endParaRPr/>
          </a:p>
          <a:p>
            <a:pPr indent="0" lvl="0" marL="0" rtl="0" algn="l">
              <a:spcBef>
                <a:spcPts val="0"/>
              </a:spcBef>
              <a:spcAft>
                <a:spcPts val="0"/>
              </a:spcAft>
              <a:buNone/>
            </a:pPr>
            <a:r>
              <a:rPr lang="ru"/>
              <a:t>Важно описать, как задачи будут общаться друг с другом и какой информацией нужно будет обмениваться между каждым набором зависимых задач.</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 Прерывания и зависимости от внешних событий</a:t>
            </a:r>
            <a:endParaRPr/>
          </a:p>
          <a:p>
            <a:pPr indent="0" lvl="0" marL="0" rtl="0" algn="l">
              <a:spcBef>
                <a:spcPts val="0"/>
              </a:spcBef>
              <a:spcAft>
                <a:spcPts val="0"/>
              </a:spcAft>
              <a:buNone/>
            </a:pPr>
            <a:r>
              <a:rPr lang="ru"/>
              <a:t>Разработчику приложения необходимо определить различные входные данные (как внешние, так и внутренние), необходимые для системы, и то, как они связаны друг с другом.</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 Ограничения памяти</a:t>
            </a:r>
            <a:endParaRPr/>
          </a:p>
          <a:p>
            <a:pPr indent="0" lvl="0" marL="0" rtl="0" algn="l">
              <a:spcBef>
                <a:spcPts val="0"/>
              </a:spcBef>
              <a:spcAft>
                <a:spcPts val="0"/>
              </a:spcAft>
              <a:buNone/>
            </a:pPr>
            <a:r>
              <a:rPr lang="ru"/>
              <a:t> Ограничения памяти системы необходимо понимать и определять, чтобы гарантировать, что система будет работать эффективно.</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 Требования к производительности и приоритету для каждой задачи в системе</a:t>
            </a:r>
            <a:endParaRPr/>
          </a:p>
          <a:p>
            <a:pPr indent="0" lvl="0" marL="0" rtl="0" algn="l">
              <a:spcBef>
                <a:spcPts val="0"/>
              </a:spcBef>
              <a:spcAft>
                <a:spcPts val="0"/>
              </a:spcAft>
              <a:buNone/>
            </a:pPr>
            <a:r>
              <a:rPr lang="ru"/>
              <a:t>Наконец, перед внедрением приложения следует указать требования к производительности для каждой задачи, а также порядок приоритета среди задач.</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86f060222e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86f060222e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После перечисления приведенных в предыдущем слайде деталей пользователь может начать со следующих шагов по реализации приложения FreeRTOS.</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В качестве первого шага настройте поток инструментов (tool flow) для контроллера, на котором будет выполняться приложение RTOS. Используя процесс установки, запустите базовый тест Hello world, чтобы убедиться в следующем.</a:t>
            </a:r>
            <a:endParaRPr/>
          </a:p>
          <a:p>
            <a:pPr indent="0" lvl="0" marL="0" rtl="0" algn="l">
              <a:spcBef>
                <a:spcPts val="0"/>
              </a:spcBef>
              <a:spcAft>
                <a:spcPts val="0"/>
              </a:spcAft>
              <a:buNone/>
            </a:pPr>
            <a:r>
              <a:rPr lang="ru"/>
              <a:t>• Приложение написано.</a:t>
            </a:r>
            <a:endParaRPr/>
          </a:p>
          <a:p>
            <a:pPr indent="0" lvl="0" marL="0" rtl="0" algn="l">
              <a:spcBef>
                <a:spcPts val="0"/>
              </a:spcBef>
              <a:spcAft>
                <a:spcPts val="0"/>
              </a:spcAft>
              <a:buNone/>
            </a:pPr>
            <a:r>
              <a:rPr lang="ru"/>
              <a:t>• Необходимый стартовый код для контроллера, файлы компоновщика, файлы конфигурации компоновщика и другие связанные файлы уже готовы.</a:t>
            </a:r>
            <a:endParaRPr/>
          </a:p>
          <a:p>
            <a:pPr indent="0" lvl="0" marL="0" rtl="0" algn="l">
              <a:spcBef>
                <a:spcPts val="0"/>
              </a:spcBef>
              <a:spcAft>
                <a:spcPts val="0"/>
              </a:spcAft>
              <a:buNone/>
            </a:pPr>
            <a:r>
              <a:rPr lang="ru"/>
              <a:t>• Приложение компилируется в тулчейне (toolchain) для выбранного контроллера.</a:t>
            </a:r>
            <a:endParaRPr/>
          </a:p>
          <a:p>
            <a:pPr indent="0" lvl="0" marL="0" rtl="0" algn="l">
              <a:spcBef>
                <a:spcPts val="0"/>
              </a:spcBef>
              <a:spcAft>
                <a:spcPts val="0"/>
              </a:spcAft>
              <a:buNone/>
            </a:pPr>
            <a:r>
              <a:rPr lang="ru"/>
              <a:t>• Пользователь может запустить приложение на плате или эмулировать функциональность контроллера для проверки программного обеспечения.</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Шаг 2: Включение исходных файлов FreeRTOS</a:t>
            </a:r>
            <a:endParaRPr/>
          </a:p>
          <a:p>
            <a:pPr indent="0" lvl="0" marL="0" rtl="0" algn="l">
              <a:spcBef>
                <a:spcPts val="0"/>
              </a:spcBef>
              <a:spcAft>
                <a:spcPts val="0"/>
              </a:spcAft>
              <a:buNone/>
            </a:pPr>
            <a:r>
              <a:rPr lang="ru"/>
              <a:t>Ниже перечислены основные файлы, которые должны быть включены в любое приложение FreeRTOS:</a:t>
            </a:r>
            <a:endParaRPr/>
          </a:p>
          <a:p>
            <a:pPr indent="0" lvl="0" marL="0" rtl="0" algn="l">
              <a:spcBef>
                <a:spcPts val="0"/>
              </a:spcBef>
              <a:spcAft>
                <a:spcPts val="0"/>
              </a:spcAft>
              <a:buNone/>
            </a:pPr>
            <a:r>
              <a:rPr lang="ru"/>
              <a:t>• FreeRTOS/Source/tasks.c</a:t>
            </a:r>
            <a:endParaRPr/>
          </a:p>
          <a:p>
            <a:pPr indent="0" lvl="0" marL="0" rtl="0" algn="l">
              <a:spcBef>
                <a:spcPts val="0"/>
              </a:spcBef>
              <a:spcAft>
                <a:spcPts val="0"/>
              </a:spcAft>
              <a:buNone/>
            </a:pPr>
            <a:r>
              <a:rPr lang="ru"/>
              <a:t>• FreeRTOS/Source/queue.c</a:t>
            </a:r>
            <a:endParaRPr/>
          </a:p>
          <a:p>
            <a:pPr indent="0" lvl="0" marL="0" rtl="0" algn="l">
              <a:spcBef>
                <a:spcPts val="0"/>
              </a:spcBef>
              <a:spcAft>
                <a:spcPts val="0"/>
              </a:spcAft>
              <a:buNone/>
            </a:pPr>
            <a:r>
              <a:rPr lang="ru"/>
              <a:t>• FreeRTOS/Source/list.c</a:t>
            </a:r>
            <a:endParaRPr/>
          </a:p>
          <a:p>
            <a:pPr indent="0" lvl="0" marL="0" rtl="0" algn="l">
              <a:spcBef>
                <a:spcPts val="0"/>
              </a:spcBef>
              <a:spcAft>
                <a:spcPts val="0"/>
              </a:spcAft>
              <a:buNone/>
            </a:pPr>
            <a:r>
              <a:rPr lang="ru"/>
              <a:t>• FreeRTOS/Source/portable/[compiler]/[architecture]/port.c, где [compiler] — используемый компилятор, [architecture] — тип используемой архитектуры</a:t>
            </a:r>
            <a:endParaRPr/>
          </a:p>
          <a:p>
            <a:pPr indent="0" lvl="0" marL="0" rtl="0" algn="l">
              <a:spcBef>
                <a:spcPts val="0"/>
              </a:spcBef>
              <a:spcAft>
                <a:spcPts val="0"/>
              </a:spcAft>
              <a:buNone/>
            </a:pPr>
            <a:r>
              <a:rPr lang="ru"/>
              <a:t>• FreeRTOS/Source/portable/MemMang/heap_x.c, где x — 1, 2, 3, 4 или 5 Если каталог, содержащий файл port.c, также содержит файл на языке ассемблера, то файл на языке ассемблера также должен быть включен.</a:t>
            </a:r>
            <a:endParaRPr/>
          </a:p>
          <a:p>
            <a:pPr indent="0" lvl="0" marL="0" rtl="0" algn="l">
              <a:spcBef>
                <a:spcPts val="0"/>
              </a:spcBef>
              <a:spcAft>
                <a:spcPts val="0"/>
              </a:spcAft>
              <a:buNone/>
            </a:pPr>
            <a:r>
              <a:rPr lang="ru"/>
              <a:t>Необязательные файлы</a:t>
            </a:r>
            <a:endParaRPr/>
          </a:p>
          <a:p>
            <a:pPr indent="0" lvl="0" marL="0" rtl="0" algn="l">
              <a:spcBef>
                <a:spcPts val="0"/>
              </a:spcBef>
              <a:spcAft>
                <a:spcPts val="0"/>
              </a:spcAft>
              <a:buNone/>
            </a:pPr>
            <a:r>
              <a:rPr lang="ru"/>
              <a:t>• Если требуется функциональность программного таймера, добавьте FreeRTOS/Source/timers.c в список исходных файлов проекта.</a:t>
            </a:r>
            <a:endParaRPr/>
          </a:p>
          <a:p>
            <a:pPr indent="0" lvl="0" marL="0" rtl="0" algn="l">
              <a:spcBef>
                <a:spcPts val="0"/>
              </a:spcBef>
              <a:spcAft>
                <a:spcPts val="0"/>
              </a:spcAft>
              <a:buNone/>
            </a:pPr>
            <a:r>
              <a:rPr lang="ru"/>
              <a:t>• Если требуется функциональность группы событий, добавьте FreeRTOS/Source/event_group.c в список исходных файлов проекта.</a:t>
            </a:r>
            <a:endParaRPr/>
          </a:p>
          <a:p>
            <a:pPr indent="0" lvl="0" marL="0" rtl="0" algn="l">
              <a:spcBef>
                <a:spcPts val="0"/>
              </a:spcBef>
              <a:spcAft>
                <a:spcPts val="0"/>
              </a:spcAft>
              <a:buNone/>
            </a:pPr>
            <a:r>
              <a:rPr lang="ru"/>
              <a:t>• Если требуется поток или буфер сообщений, добавьте FreeRTOS/Source/stream_buffer.c в список исходных файлов проекта.</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Шаг 3: Включение необходимых заголовочных файлов RTOS</a:t>
            </a:r>
            <a:endParaRPr/>
          </a:p>
          <a:p>
            <a:pPr indent="0" lvl="0" marL="0" rtl="0" algn="l">
              <a:spcBef>
                <a:spcPts val="0"/>
              </a:spcBef>
              <a:spcAft>
                <a:spcPts val="0"/>
              </a:spcAft>
              <a:buNone/>
            </a:pPr>
            <a:r>
              <a:rPr lang="ru"/>
              <a:t>Следующие каталоги должны быть частью пути include сценария компиляции, чтобы компилятор мог найти заголовочные файлы RTOS:</a:t>
            </a:r>
            <a:endParaRPr/>
          </a:p>
          <a:p>
            <a:pPr indent="0" lvl="0" marL="0" rtl="0" algn="l">
              <a:spcBef>
                <a:spcPts val="0"/>
              </a:spcBef>
              <a:spcAft>
                <a:spcPts val="0"/>
              </a:spcAft>
              <a:buNone/>
            </a:pPr>
            <a:r>
              <a:rPr lang="ru"/>
              <a:t>• FreeRTOS/Source/include</a:t>
            </a:r>
            <a:endParaRPr/>
          </a:p>
          <a:p>
            <a:pPr indent="0" lvl="0" marL="0" rtl="0" algn="l">
              <a:spcBef>
                <a:spcPts val="0"/>
              </a:spcBef>
              <a:spcAft>
                <a:spcPts val="0"/>
              </a:spcAft>
              <a:buNone/>
            </a:pPr>
            <a:r>
              <a:rPr lang="ru"/>
              <a:t>• FreeRTOS/Source/portable/[compiler]/[architecture]</a:t>
            </a:r>
            <a:endParaRPr/>
          </a:p>
          <a:p>
            <a:pPr indent="0" lvl="0" marL="0" rtl="0" algn="l">
              <a:spcBef>
                <a:spcPts val="0"/>
              </a:spcBef>
              <a:spcAft>
                <a:spcPts val="0"/>
              </a:spcAft>
              <a:buNone/>
            </a:pPr>
            <a:r>
              <a:rPr lang="ru"/>
              <a:t>• Директория, содержащая FreeRTOSConfig.h</a:t>
            </a:r>
            <a:endParaRPr/>
          </a:p>
          <a:p>
            <a:pPr indent="0" lvl="0" marL="0" rtl="0" algn="l">
              <a:spcBef>
                <a:spcPts val="0"/>
              </a:spcBef>
              <a:spcAft>
                <a:spcPts val="0"/>
              </a:spcAft>
              <a:buNone/>
            </a:pPr>
            <a:r>
              <a:rPr lang="ru"/>
              <a:t>В зависимости от того, на какой процессор портируется RTOS, эти пути могут потребоваться и в include пути включения ассемблера.</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Шаг 4: Обновление настроек файла конфигурации FreeRTOS Каждый проект FreeRTOS требует наличия файла конфигурации FreeRTOSConfig.h. Это файл, который определяет настройки для ядра RTOS, подстраивая ядро под конкретное создаваемое приложение.</a:t>
            </a:r>
            <a:endParaRPr/>
          </a:p>
          <a:p>
            <a:pPr indent="0" lvl="0" marL="0" rtl="0" algn="l">
              <a:spcBef>
                <a:spcPts val="0"/>
              </a:spcBef>
              <a:spcAft>
                <a:spcPts val="0"/>
              </a:spcAft>
              <a:buNone/>
            </a:pPr>
            <a:r>
              <a:rPr lang="ru"/>
              <a:t>Этот файл зависит от пользователя или приложения и должен быть размещен в области кода приложения, а не вместе с исходным кодом ядра.</a:t>
            </a:r>
            <a:endParaRPr/>
          </a:p>
          <a:p>
            <a:pPr indent="0" lvl="0" marL="0" rtl="0" algn="l">
              <a:spcBef>
                <a:spcPts val="0"/>
              </a:spcBef>
              <a:spcAft>
                <a:spcPts val="0"/>
              </a:spcAft>
              <a:buNone/>
            </a:pPr>
            <a:r>
              <a:rPr lang="ru"/>
              <a:t>Если в ваш проект включена куча heap_1, heap_2, heap_4 или heap_5, то значение параметра configTOTAL_HEAP_SIZE будет определять размер кучи FreeRTOS. Если для configTOTAL_HEAP_SIZE задано слишком большое значение, приложение не будет связываться, поэтому нужно устанавливать разумный размер кучи. Параметр configMINIMAL_STACK_SIZE определяет размер стека, используемого бездействующей задачей. Если для configMINIMAL_STACK_SIZE установлено слишком малое значение, бездействующие задачи будут генерировать переполнение стека. </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Шаг 5: Установка необходимых векторов прерывания</a:t>
            </a:r>
            <a:endParaRPr/>
          </a:p>
          <a:p>
            <a:pPr indent="0" lvl="0" marL="0" rtl="0" algn="l">
              <a:spcBef>
                <a:spcPts val="0"/>
              </a:spcBef>
              <a:spcAft>
                <a:spcPts val="0"/>
              </a:spcAft>
              <a:buNone/>
            </a:pPr>
            <a:r>
              <a:rPr lang="ru"/>
              <a:t>Каждый порт RTOS использует как минимум один таймер. Он используется для генерации периодического тикового прерывания. В зависимости от порта могут потребоваться дополнительные таймеры для управления переключением контекста и других связанных с этим задач. Прерывания, которые требуются RTOS, обслуживаются исходным файлом RTOS port.c. В зависимости от порта и используемого компилятора, способ установки обработчиков прерываний также различается. Пользователи могут скопировать официальное демоприложение для используемого порта из каталогов демо-версий RTOS.</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После выполнения всех вышеперечисленных шагов пользователь сможет скомпилировать приложение для выбранного им контроллера. Затем пользователь может улучшить свое приложение в соответствии со своими требованиями и запустить его на выбранном им оборудовании.</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a2f22a2bd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a2f22a2b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86f060222e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86f060222e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86f060222e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86f060222e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Следующая документация необходима для портирования FreeRTOS на другую систему компиляции или другую аппаратную платформу.</a:t>
            </a:r>
            <a:endParaRPr/>
          </a:p>
          <a:p>
            <a:pPr indent="0" lvl="0" marL="0" rtl="0" algn="l">
              <a:spcBef>
                <a:spcPts val="0"/>
              </a:spcBef>
              <a:spcAft>
                <a:spcPts val="0"/>
              </a:spcAft>
              <a:buNone/>
            </a:pPr>
            <a:r>
              <a:rPr lang="ru"/>
              <a:t>• Информация о новом оборудовании, на которое переносится FreeRTOS</a:t>
            </a:r>
            <a:endParaRPr/>
          </a:p>
          <a:p>
            <a:pPr indent="457200" lvl="0" marL="0" rtl="0" algn="l">
              <a:spcBef>
                <a:spcPts val="0"/>
              </a:spcBef>
              <a:spcAft>
                <a:spcPts val="0"/>
              </a:spcAft>
              <a:buNone/>
            </a:pPr>
            <a:r>
              <a:rPr lang="ru"/>
              <a:t>◦ Руководство по аппаратному обеспечению</a:t>
            </a:r>
            <a:endParaRPr/>
          </a:p>
          <a:p>
            <a:pPr indent="457200" lvl="0" marL="0" rtl="0" algn="l">
              <a:spcBef>
                <a:spcPts val="0"/>
              </a:spcBef>
              <a:spcAft>
                <a:spcPts val="0"/>
              </a:spcAft>
              <a:buNone/>
            </a:pPr>
            <a:r>
              <a:rPr lang="ru"/>
              <a:t>◦ Руководства пользователя для платы</a:t>
            </a:r>
            <a:endParaRPr/>
          </a:p>
          <a:p>
            <a:pPr indent="457200" lvl="0" marL="0" rtl="0" algn="l">
              <a:spcBef>
                <a:spcPts val="0"/>
              </a:spcBef>
              <a:spcAft>
                <a:spcPts val="0"/>
              </a:spcAft>
              <a:buNone/>
            </a:pPr>
            <a:r>
              <a:rPr lang="ru"/>
              <a:t>◦ Детали портов ввода-вывода</a:t>
            </a:r>
            <a:endParaRPr/>
          </a:p>
          <a:p>
            <a:pPr indent="457200" lvl="0" marL="0" rtl="0" algn="l">
              <a:spcBef>
                <a:spcPts val="0"/>
              </a:spcBef>
              <a:spcAft>
                <a:spcPts val="0"/>
              </a:spcAft>
              <a:buNone/>
            </a:pPr>
            <a:r>
              <a:rPr lang="ru"/>
              <a:t>◦ Другие важные сведения, необходимые для создания новых приложений на этом оборудовании</a:t>
            </a:r>
            <a:endParaRPr/>
          </a:p>
          <a:p>
            <a:pPr indent="457200" lvl="0" marL="0" rtl="0" algn="l">
              <a:spcBef>
                <a:spcPts val="0"/>
              </a:spcBef>
              <a:spcAft>
                <a:spcPts val="0"/>
              </a:spcAft>
              <a:buNone/>
            </a:pPr>
            <a:r>
              <a:rPr lang="ru"/>
              <a:t>◦ Базовый пример соответствующего инструментального потока (tool flow), работающего на этом оборудовании</a:t>
            </a:r>
            <a:endParaRPr/>
          </a:p>
          <a:p>
            <a:pPr indent="0" lvl="0" marL="0" rtl="0" algn="l">
              <a:spcBef>
                <a:spcPts val="0"/>
              </a:spcBef>
              <a:spcAft>
                <a:spcPts val="0"/>
              </a:spcAft>
              <a:buNone/>
            </a:pPr>
            <a:r>
              <a:rPr lang="ru"/>
              <a:t>• Информация о том, как использовать целевой тулчейн для компиляции и запуска программного обеспечения:</a:t>
            </a:r>
            <a:endParaRPr/>
          </a:p>
          <a:p>
            <a:pPr indent="457200" lvl="0" marL="0" rtl="0" algn="l">
              <a:spcBef>
                <a:spcPts val="0"/>
              </a:spcBef>
              <a:spcAft>
                <a:spcPts val="0"/>
              </a:spcAft>
              <a:buNone/>
            </a:pPr>
            <a:r>
              <a:rPr lang="ru"/>
              <a:t>◦ Простой, базовый пример существующего процесса компиляции и сборки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После получения вышеперечисленной информации пользователь может приступить к созданию приложения на базе FreeRTOS на основе уже имеющейся демонстрационной версии FreeRTOS.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87aad74af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87aad74af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Для переноса на новое оборудование можно выполнить действия, описанные ниже. Убедитесь, что каждый шаг выполнен успешно, прежде чем переходить к следующему.</a:t>
            </a:r>
            <a:endParaRPr/>
          </a:p>
          <a:p>
            <a:pPr indent="0" lvl="0" marL="0" rtl="0" algn="l">
              <a:spcBef>
                <a:spcPts val="0"/>
              </a:spcBef>
              <a:spcAft>
                <a:spcPts val="0"/>
              </a:spcAft>
              <a:buNone/>
            </a:pPr>
            <a:r>
              <a:rPr lang="ru"/>
              <a:t>Шаг 1: Начальная настройка</a:t>
            </a:r>
            <a:endParaRPr/>
          </a:p>
          <a:p>
            <a:pPr indent="0" lvl="0" marL="0" rtl="0" algn="l">
              <a:spcBef>
                <a:spcPts val="0"/>
              </a:spcBef>
              <a:spcAft>
                <a:spcPts val="0"/>
              </a:spcAft>
              <a:buNone/>
            </a:pPr>
            <a:r>
              <a:rPr lang="ru"/>
              <a:t>Выберите существующую демонстрационную версию из каталога релизов FreeRTOS, которая наиболее близка к вашему оборудованию и программному обеспечению. Например, если вы планируете использовать процессор ST32 ARM, то выберите демонстрационную версию, соответствующую этому процессору и тому же набору программных средств, который вы планируете использовать. Убедитесь, что демо-версия компилируется без ошибок, прежде чем вносить в неё какие-либо изменения.</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Шаг 2: Изменение портов ввода-вывода</a:t>
            </a:r>
            <a:endParaRPr/>
          </a:p>
          <a:p>
            <a:pPr indent="0" lvl="0" marL="0" rtl="0" algn="l">
              <a:spcBef>
                <a:spcPts val="0"/>
              </a:spcBef>
              <a:spcAft>
                <a:spcPts val="0"/>
              </a:spcAft>
              <a:buNone/>
            </a:pPr>
            <a:r>
              <a:rPr lang="ru"/>
              <a:t>Следующим шагом будет изменение портов ввода-вывода таким образом, чтобы они соответствовали портам на вашей новой плате. Используйте порты ввода-вывода светодиодов, которые используются в демонстрационном примере, и измените их в соответствии с вашей новой платой, чтобы после запуска примера вы могли визуально проверить функциональность. Функция vParTestInitialise() в файле partest.c содержит конфигурацию режима и направления портов ввода-вывода. Функция prvSetupHardware() в файле main.c содержит более общую конфигурацию оборудования (например, включение тактового генератора для управления периферийным устройством ввода-вывода) и может потребовать некоторой модификации в зависимости от используемых портов. Внесите необходимые изменения в перечисленные выше функции и напишите небольшой фрагмент кода для проверки того, что нужный порт управляется и что все светодиоды работают так, как ожидается. Этот код пока не использует FreeRTOS, поэтому вы можете использовать свой собственный код в main для проверки работоспособности (пример на слайде).</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87ce6ed9c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287ce6ed9c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ru">
                <a:solidFill>
                  <a:schemeClr val="dk1"/>
                </a:solidFill>
              </a:rPr>
              <a:t>Шаг 3: Использование планировщика FreeRTOS</a:t>
            </a:r>
            <a:endParaRPr>
              <a:solidFill>
                <a:schemeClr val="dk1"/>
              </a:solidFill>
            </a:endParaRPr>
          </a:p>
          <a:p>
            <a:pPr indent="0" lvl="0" marL="0" rtl="0" algn="l">
              <a:spcBef>
                <a:spcPts val="0"/>
              </a:spcBef>
              <a:spcAft>
                <a:spcPts val="0"/>
              </a:spcAft>
              <a:buClr>
                <a:schemeClr val="dk1"/>
              </a:buClr>
              <a:buSzPts val="1100"/>
              <a:buFont typeface="Arial"/>
              <a:buNone/>
            </a:pPr>
            <a:r>
              <a:rPr lang="ru">
                <a:solidFill>
                  <a:schemeClr val="dk1"/>
                </a:solidFill>
              </a:rPr>
              <a:t>Если светодиоды мигают, замените функцию main(), показанную на предыдущем шаге, на функцию main() из выбранной вами демонстрации, чтобы представить планировщик FreeRTOS. В демо-версию встроен простой тест на мигание светодиодов, который можно использовать для проверки настройки RTOS. Тест вспышки создает по одной задаче на светодиод и затем использует эти задачи для управления их миганием. Файл для этого теста можно найти в FreeRTOS/Demo/Common/Minimal/Flash.c. Функция main() содержит вызовы нескольких тестов RTOS. В этой функции закомментируйте все вызовы функций, кроме функции vStartLEDFlashTasks(). Эта функция запускает тест светодиодной вспышки.</a:t>
            </a:r>
            <a:endParaRPr>
              <a:solidFill>
                <a:schemeClr val="dk1"/>
              </a:solidFill>
            </a:endParaRPr>
          </a:p>
          <a:p>
            <a:pPr indent="0" lvl="0" marL="0" rtl="0" algn="l">
              <a:spcBef>
                <a:spcPts val="0"/>
              </a:spcBef>
              <a:spcAft>
                <a:spcPts val="0"/>
              </a:spcAft>
              <a:buClr>
                <a:schemeClr val="dk1"/>
              </a:buClr>
              <a:buSzPts val="1100"/>
              <a:buFont typeface="Arial"/>
              <a:buNone/>
            </a:pPr>
            <a:r>
              <a:rPr lang="ru">
                <a:solidFill>
                  <a:schemeClr val="dk1"/>
                </a:solidFill>
              </a:rPr>
              <a:t>После установки задач с помощью функции vStartLEDFlashTasks() запустите планировщик с помощью vTaskStartScheduler(). Это запустит планировщик RTOS и позволит задачам выполняться по расписанию.</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ru">
                <a:solidFill>
                  <a:schemeClr val="dk1"/>
                </a:solidFill>
              </a:rPr>
              <a:t>Теперь, когда базовый тест запущен, вы можете раскомментировать другие тесты, чтобы увидеть их выполнение. Другие тесты включают в себя исчерпывающий список элементов, которые проверяет RTOS. Кроме того, теперь можно определять, писать и тестировать свои собственные приложения на этой платформе.</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87ce6ed9c5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87ce6ed9c5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М</a:t>
            </a:r>
            <a:r>
              <a:rPr lang="ru"/>
              <a:t>ожно начать с демонстрационного проекта в качестве ориентира и двигаться дальше. Демонстрационный проект должен быть для того же контроллера, который вы используете или планируете использовать. Демонстрационный проект может быть для того же компилятора, но не обязательно. Демонстрационные проекты являются хорошей отправной точкой для создания нового проекта.</a:t>
            </a:r>
            <a:endParaRPr/>
          </a:p>
          <a:p>
            <a:pPr indent="0" lvl="0" marL="0" rtl="0" algn="l">
              <a:spcBef>
                <a:spcPts val="0"/>
              </a:spcBef>
              <a:spcAft>
                <a:spcPts val="0"/>
              </a:spcAft>
              <a:buNone/>
            </a:pPr>
            <a:r>
              <a:t/>
            </a:r>
            <a:endParaRPr/>
          </a:p>
          <a:p>
            <a:pPr indent="0" lvl="0" marL="0" rtl="0" algn="l">
              <a:spcBef>
                <a:spcPts val="0"/>
              </a:spcBef>
              <a:spcAft>
                <a:spcPts val="0"/>
              </a:spcAft>
              <a:buNone/>
            </a:pPr>
            <a:r>
              <a:rPr b="1" lang="ru"/>
              <a:t>Выбор файлов ядра FreeRTOS для используемого микроконтроллера</a:t>
            </a:r>
            <a:endParaRPr b="1"/>
          </a:p>
          <a:p>
            <a:pPr indent="0" lvl="0" marL="0" rtl="0" algn="l">
              <a:spcBef>
                <a:spcPts val="0"/>
              </a:spcBef>
              <a:spcAft>
                <a:spcPts val="0"/>
              </a:spcAft>
              <a:buNone/>
            </a:pPr>
            <a:r>
              <a:rPr lang="ru"/>
              <a:t>Все файлы ядра, специфичные для контроллера, находятся в следующем каталоге: FreeRTOS/source/portable/[compiler]/[microcontroller], где [compiler] — используемый компилятор, а [microcontroller] — используемое семейство микроконтроллеров. Этот каталог содержит исходный файл port.c, а также сопутствующий заголовочный файл portmacro.h. Для некоторых компиляторов достаточно только файлов port.c и portmacro.h. Для других (с менее гибкими возможностями) также требуется ассемблерный файл. Он будет называться portasm.s или portasm.asm.</a:t>
            </a:r>
            <a:endParaRPr/>
          </a:p>
          <a:p>
            <a:pPr indent="0" lvl="0" marL="0" rtl="0" algn="l">
              <a:spcBef>
                <a:spcPts val="0"/>
              </a:spcBef>
              <a:spcAft>
                <a:spcPts val="0"/>
              </a:spcAft>
              <a:buNone/>
            </a:pPr>
            <a:r>
              <a:t/>
            </a:r>
            <a:endParaRPr/>
          </a:p>
          <a:p>
            <a:pPr indent="0" lvl="0" marL="0" rtl="0" algn="l">
              <a:spcBef>
                <a:spcPts val="0"/>
              </a:spcBef>
              <a:spcAft>
                <a:spcPts val="0"/>
              </a:spcAft>
              <a:buNone/>
            </a:pPr>
            <a:r>
              <a:rPr b="1" lang="ru"/>
              <a:t>Выбор файлов, специфичных для используемого компилятора</a:t>
            </a:r>
            <a:endParaRPr/>
          </a:p>
          <a:p>
            <a:pPr indent="0" lvl="0" marL="0" rtl="0" algn="l">
              <a:spcBef>
                <a:spcPts val="0"/>
              </a:spcBef>
              <a:spcAft>
                <a:spcPts val="0"/>
              </a:spcAft>
              <a:buNone/>
            </a:pPr>
            <a:r>
              <a:rPr lang="ru"/>
              <a:t>Порты компиляторов, специфичные для встраиваемых систем, имеют определенные расширения языка C, которые могут потребовать файлы расширения, определяющие функции, идентифицирующие функции прерывания. Дерево каталогов FreeRTOS/source/portable содержит файлы, необходимые для расширений языка C, которые специфичны для некоторых контроллеров или компиляторов. Обязательно добавьте в собираемый проект файлы, специфичные для используемого вами компилятора и контроллера.</a:t>
            </a:r>
            <a:endParaRPr/>
          </a:p>
          <a:p>
            <a:pPr indent="0" lvl="0" marL="0" rtl="0" algn="l">
              <a:spcBef>
                <a:spcPts val="0"/>
              </a:spcBef>
              <a:spcAft>
                <a:spcPts val="0"/>
              </a:spcAft>
              <a:buNone/>
            </a:pPr>
            <a:r>
              <a:rPr i="1" lang="ru"/>
              <a:t>Файлы низкого уровня</a:t>
            </a:r>
            <a:endParaRPr/>
          </a:p>
          <a:p>
            <a:pPr indent="0" lvl="0" marL="0" rtl="0" algn="l">
              <a:spcBef>
                <a:spcPts val="0"/>
              </a:spcBef>
              <a:spcAft>
                <a:spcPts val="0"/>
              </a:spcAft>
              <a:buNone/>
            </a:pPr>
            <a:r>
              <a:rPr lang="ru"/>
              <a:t>Стартовый файл C и скрипт компоновщика обычно зависят от процессора и компилятора. В каталоге demo FreeRTOS есть демонстрационные примеры для различных процессоров. Выберите пример, наиболее подходящий для вашего процессора, и начните с него. Скрипты компоновщика должны быть скорректированы для правильного описания карты памяти используемого микроконтроллера.</a:t>
            </a:r>
            <a:endParaRPr/>
          </a:p>
          <a:p>
            <a:pPr indent="0" lvl="0" marL="0" rtl="0" algn="l">
              <a:spcBef>
                <a:spcPts val="0"/>
              </a:spcBef>
              <a:spcAft>
                <a:spcPts val="0"/>
              </a:spcAft>
              <a:buNone/>
            </a:pPr>
            <a:r>
              <a:rPr i="1" lang="ru"/>
              <a:t>Файлы проекта</a:t>
            </a:r>
            <a:endParaRPr i="1"/>
          </a:p>
          <a:p>
            <a:pPr indent="0" lvl="0" marL="0" rtl="0" algn="l">
              <a:spcBef>
                <a:spcPts val="0"/>
              </a:spcBef>
              <a:spcAft>
                <a:spcPts val="0"/>
              </a:spcAft>
              <a:buNone/>
            </a:pPr>
            <a:r>
              <a:rPr lang="ru"/>
              <a:t>В каждом проекте обычно определяется макрос препроцессора, специфичный для компилируемого порта. Макрос препроцессора определяет, какой файл portmacro.h будет включен. Обратитесь к существующим проектам демонстрационных приложений и файлу FreeRTOS/source/include/portable.h, чтобы найти правильное определение для вашего проекта. Если макрос препроцессора не определен, то каталог, в котором находится соответствующий файл portmacro.h, должен быть включен в путь поиска включения препроцессора. В зависимости от способа сборки проекта, необходимо определить соответствующие опции для компилятора. Они могут быть заданы в опциях GUI, если компилятор является системой, основанной на пользовательском интерфейсе, или в скриптах compile или make, которые будут использоваться для компиляции проекта.</a:t>
            </a:r>
            <a:endParaRPr/>
          </a:p>
          <a:p>
            <a:pPr indent="0" lvl="0" marL="0" rtl="0" algn="l">
              <a:spcBef>
                <a:spcPts val="0"/>
              </a:spcBef>
              <a:spcAft>
                <a:spcPts val="0"/>
              </a:spcAft>
              <a:buNone/>
            </a:pPr>
            <a:r>
              <a:t/>
            </a:r>
            <a:endParaRPr/>
          </a:p>
          <a:p>
            <a:pPr indent="0" lvl="0" marL="0" rtl="0" algn="l">
              <a:spcBef>
                <a:spcPts val="0"/>
              </a:spcBef>
              <a:spcAft>
                <a:spcPts val="0"/>
              </a:spcAft>
              <a:buNone/>
            </a:pPr>
            <a:r>
              <a:rPr b="1" lang="ru"/>
              <a:t>Настройка прерывания таймера</a:t>
            </a:r>
            <a:endParaRPr b="1"/>
          </a:p>
          <a:p>
            <a:pPr indent="0" lvl="0" marL="0" rtl="0" algn="l">
              <a:spcBef>
                <a:spcPts val="0"/>
              </a:spcBef>
              <a:spcAft>
                <a:spcPts val="0"/>
              </a:spcAft>
              <a:buNone/>
            </a:pPr>
            <a:r>
              <a:rPr lang="ru"/>
              <a:t>Прерывание таймера настраивается функцией prvSetupTimerInterrupt(), которая находится в файле FreeRTOS/source/portable/[compiler]/[microcontroller]/port.c.</a:t>
            </a:r>
            <a:endParaRPr/>
          </a:p>
          <a:p>
            <a:pPr indent="0" lvl="0" marL="0" rtl="0" algn="l">
              <a:spcBef>
                <a:spcPts val="0"/>
              </a:spcBef>
              <a:spcAft>
                <a:spcPts val="0"/>
              </a:spcAft>
              <a:buNone/>
            </a:pPr>
            <a:r>
              <a:t/>
            </a:r>
            <a:endParaRPr/>
          </a:p>
          <a:p>
            <a:pPr indent="0" lvl="0" marL="0" rtl="0" algn="l">
              <a:spcBef>
                <a:spcPts val="0"/>
              </a:spcBef>
              <a:spcAft>
                <a:spcPts val="0"/>
              </a:spcAft>
              <a:buNone/>
            </a:pPr>
            <a:r>
              <a:rPr b="1" lang="ru"/>
              <a:t>Управление использованием ОЗУ и ПЗУ</a:t>
            </a:r>
            <a:endParaRPr b="1"/>
          </a:p>
          <a:p>
            <a:pPr indent="0" lvl="0" marL="0" rtl="0" algn="l">
              <a:spcBef>
                <a:spcPts val="0"/>
              </a:spcBef>
              <a:spcAft>
                <a:spcPts val="0"/>
              </a:spcAft>
              <a:buNone/>
            </a:pPr>
            <a:r>
              <a:rPr lang="ru"/>
              <a:t>В качестве последнего шага определите необходимую схему управления памятью, которая будет соответствовать требованиям приложения, и обновите соответствующую настройку в файле FreeRTOSConfig.h.</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87ce6ed9c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287ce6ed9c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87ce6ed9c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87ce6ed9c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RISC‑V — это новая архитектура наборов команд (ISA), которая изначально была определена для поддержки образования и исследований в области компьютерной архитектуры, но теперь превратилась в свободный стандарт и открытую архитектуру, принятую в промышленности для создания собственных процессоров.</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Это полностью открытая ISA, свободно доступная для академических и промышленных кругов.</a:t>
            </a:r>
            <a:endParaRPr/>
          </a:p>
          <a:p>
            <a:pPr indent="0" lvl="0" marL="0" rtl="0" algn="l">
              <a:spcBef>
                <a:spcPts val="0"/>
              </a:spcBef>
              <a:spcAft>
                <a:spcPts val="0"/>
              </a:spcAft>
              <a:buNone/>
            </a:pPr>
            <a:r>
              <a:rPr lang="ru"/>
              <a:t>Обладает модульной структурой с поддержкой расширяемости и специализации, так как состоит из небольшого базового набора команд с набором стандартных расширений.</a:t>
            </a:r>
            <a:endParaRPr/>
          </a:p>
          <a:p>
            <a:pPr indent="0" lvl="0" marL="0" rtl="0" algn="l">
              <a:spcBef>
                <a:spcPts val="0"/>
              </a:spcBef>
              <a:spcAft>
                <a:spcPts val="0"/>
              </a:spcAft>
              <a:buNone/>
            </a:pPr>
            <a:r>
              <a:rPr lang="ru"/>
              <a:t>Дополнительные инструкции переменной длины позволяют расширять доступное пространство кодирования инструкций.</a:t>
            </a:r>
            <a:endParaRPr/>
          </a:p>
          <a:p>
            <a:pPr indent="0" lvl="0" marL="0" rtl="0" algn="l">
              <a:spcBef>
                <a:spcPts val="0"/>
              </a:spcBef>
              <a:spcAft>
                <a:spcPts val="0"/>
              </a:spcAft>
              <a:buNone/>
            </a:pPr>
            <a:r>
              <a:rPr lang="ru"/>
              <a:t>Полностью виртуализируемая ISA, что облегчает разработку гипервизоров.</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Спецификация максимально избегает определения деталей реализации, поэтому её можно рассматривать как программно-видимый интерфейс для широкого спектра аппаратных реализаций</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8867d0516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28867d0516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Аппаратная платформа RISC‑V может содержать одно или несколько RISC‑V-совместимых вычислительных ядер, а также другие (несовместимые с RISC‑V) ядра, ускорители с фиксированной функциональностью, различные физические структуры памяти, устройства ввода-вывода и структуру межсоединений, которая позволяет компонентам взаимодействовать. </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Компонент называется ядром, если он содержит независимый блок выборки инструкций (IFU). RISC‑V-совместимое ядро может поддерживать несколько RISC‑V-совместимых аппаратных потоков, или hart’ов, посредством многопоточности. Ядро RISC‑V может иметь дополнительные специализированные расширения набора инструкций или дополнительный сопроцессор.</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Термин сопроцессор используется для обозначения блока, который присоединен к ядру RISC‑V и в основном управляется потоком инструкций RISC‑V, но содержит дополнительное архитектурное состояние и расширения набора инструкций, а также, возможно, имеет ограниченную автономность относительно основного потока инструкций RISC‑V.</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Термин ускоритель относится либо к непрограммируемому блоку с фиксированной функциональностью, либо к ядру, которое может работать автономно, но специализировано для определенных задач. В системах на базе RISC‑V может быть много программируемых ускорителей, которые представляют собой ядра на базе RISC‑V со специализированными расширениями набора инструкций и/или настроенными сопроцессорами. I/O-ускорители являются важным классом ускорителей на базе RISC‑V; они выполняют задачи обработки ввода-вывода, снимая нагрузку с основных ядер приложений.</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Системный уровень структуры аппаратной платформы на базе RISC‑V может варьироваться от микроконтроллера с одним ядром до кластера из тысяч многоядерных серверных узлов с общей памятью. Даже маленькие системы на одном кристалле могут быть структурированы как иерархия мультикомпьютеров и/или мультипроцессоров для модульного подхода к разработке или для обеспечения безопасной изоляции между подсистемами.</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88ad8d14d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88ad8d14d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Среда выполнения, в которой выполняется программа на RISC‑V, определяет её поведение. Интерфейс среды выполнения (Execution Environment Interface, EEI) RISC‑V определяет начальное состояние программы, а также количество и тип hart’ов, с которыми может работать среда, включая режимы привилегий, поддерживаемые этими потоками. EEI также определяет доступность и атрибуты областей памяти и ввода-вывода, поведение каждого hart’а для всех допустимых инструкций, выполняемых на нём (т.е. ISA является одним из компонентов EEI), и обработку любых прерываний или исключений, возникающих во время выполнения, включая вызовы окружения. Примеры EEI включают двоичный интерфейс приложений Linux (ABI) и двоичный интерфейс супервизора RISC‑V (SBI). Среда выполнения RISC‑V может быть реализована как чисто аппаратная, как чисто программная или как комбинация аппаратной и программной частей. Например, ловушки опкодов и программная эмуляция могут быть использованы для реализации функциональности, не предусмотренной в аппаратном обеспечении.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Примеры EEI включают двоичный интерфейс приложений Linux (ABI) и двоичный интерфейс супервизора RISC‑V (SBI). Среда выполнения RISC‑V может быть реализована как чисто аппаратная, как чисто программная или как комбинация аппаратной и программной частей. Например, ловушки опкодов и программная эмуляция могут быть использованы для реализации функциональности, не предусмотренной в аппаратном обеспечении.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Примеры реализации среды выполнения включают (взято из спецификаций RISC‑V):</a:t>
            </a:r>
            <a:endParaRPr/>
          </a:p>
          <a:p>
            <a:pPr indent="0" lvl="0" marL="0" rtl="0" algn="l">
              <a:spcBef>
                <a:spcPts val="0"/>
              </a:spcBef>
              <a:spcAft>
                <a:spcPts val="0"/>
              </a:spcAft>
              <a:buNone/>
            </a:pPr>
            <a:r>
              <a:rPr lang="ru"/>
              <a:t>• Аппаратные платформы «голого железа», где hart’ы напрямую реализуются потоками физического процессора, а инструкции имеют полный доступ к физическому адресному пространству.</a:t>
            </a:r>
            <a:endParaRPr/>
          </a:p>
          <a:p>
            <a:pPr indent="457200" lvl="0" marL="0" rtl="0" algn="l">
              <a:spcBef>
                <a:spcPts val="0"/>
              </a:spcBef>
              <a:spcAft>
                <a:spcPts val="0"/>
              </a:spcAft>
              <a:buNone/>
            </a:pPr>
            <a:r>
              <a:rPr lang="ru"/>
              <a:t>◦ В этой реализации аппаратная платформа определяет среду выполнения, которая начинается при сбросе при включении питания.</a:t>
            </a:r>
            <a:endParaRPr/>
          </a:p>
          <a:p>
            <a:pPr indent="0" lvl="0" marL="0" rtl="0" algn="l">
              <a:spcBef>
                <a:spcPts val="0"/>
              </a:spcBef>
              <a:spcAft>
                <a:spcPts val="0"/>
              </a:spcAft>
              <a:buNone/>
            </a:pPr>
            <a:r>
              <a:rPr lang="ru"/>
              <a:t>• Операционные системы RISC‑V, обеспечивающие несколько сред выполнения на уровне пользователя.</a:t>
            </a:r>
            <a:endParaRPr/>
          </a:p>
          <a:p>
            <a:pPr indent="457200" lvl="0" marL="0" rtl="0" algn="l">
              <a:spcBef>
                <a:spcPts val="0"/>
              </a:spcBef>
              <a:spcAft>
                <a:spcPts val="0"/>
              </a:spcAft>
              <a:buNone/>
            </a:pPr>
            <a:r>
              <a:rPr lang="ru"/>
              <a:t>◦ В этой модели среды обеспечиваются путем мультиплексирования задач пользовательского уровня на доступные потоки физического процессора и управления доступом к памяти через виртуальную память.</a:t>
            </a:r>
            <a:endParaRPr/>
          </a:p>
          <a:p>
            <a:pPr indent="0" lvl="0" marL="0" rtl="0" algn="l">
              <a:spcBef>
                <a:spcPts val="0"/>
              </a:spcBef>
              <a:spcAft>
                <a:spcPts val="0"/>
              </a:spcAft>
              <a:buNone/>
            </a:pPr>
            <a:r>
              <a:rPr lang="ru"/>
              <a:t>• Гипервизоры RISC‑V, обеспечивающие несколько сред выполнения на уровне супервизора для гостевых операционных систем.</a:t>
            </a:r>
            <a:endParaRPr/>
          </a:p>
          <a:p>
            <a:pPr indent="0" lvl="0" marL="0" rtl="0" algn="l">
              <a:spcBef>
                <a:spcPts val="0"/>
              </a:spcBef>
              <a:spcAft>
                <a:spcPts val="0"/>
              </a:spcAft>
              <a:buNone/>
            </a:pPr>
            <a:r>
              <a:rPr lang="ru"/>
              <a:t>• Эмуляторы RISC‑V, такие как Spike, QEMU или rv8.</a:t>
            </a:r>
            <a:endParaRPr/>
          </a:p>
          <a:p>
            <a:pPr indent="457200" lvl="0" marL="0" rtl="0" algn="l">
              <a:spcBef>
                <a:spcPts val="0"/>
              </a:spcBef>
              <a:spcAft>
                <a:spcPts val="0"/>
              </a:spcAft>
              <a:buNone/>
            </a:pPr>
            <a:r>
              <a:rPr lang="ru"/>
              <a:t>◦ Они эмулируют hart’ы RISC‑V на базовой системе x86 и могут предоставлять среду выполнения на уровне пользователя или супервизора.</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С точки зрения программного обеспечения, работающего в данной среде выполнения, hart — это ресурс, который автономно извлекает и выполняет инструкции RISC‑V в этой среде. В этом отношении hart ведет себя как ресурс аппаратного потока, даже если он мультиплексирован по времени на реальное оборудование средой выполнения. Некоторые EEI поддерживают создание и уничтожение дополнительных hart’ов, например, через вызовы среды для создания новых hart’ов.</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288ad8d14d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88ad8d14d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База ограничена минимальным набором инструкций, достаточным для поддержки существующих компиляторов, ассемблеров, компоновщиков и операционных систем (с дополнительными привилегированными инструкциями). Поэтому база обеспечивает простую и удобную отправную точку для создания пользовательских процессоров, с дополнительными специализированными ISA по мере необходимости. На самом деле существует четыре базовых ISA, которые образуют семейство RISC‑V ISA. Они делятся на категории в зависимости от размера целочисленных регистров, соответствующего размера адреса и количества целочисленных регистров.</a:t>
            </a:r>
            <a:endParaRPr/>
          </a:p>
          <a:p>
            <a:pPr indent="0" lvl="0" marL="0" rtl="0" algn="l">
              <a:spcBef>
                <a:spcPts val="0"/>
              </a:spcBef>
              <a:spcAft>
                <a:spcPts val="0"/>
              </a:spcAft>
              <a:buNone/>
            </a:pPr>
            <a:r>
              <a:rPr lang="ru"/>
              <a:t>Ниже перечислены ISA, определенные как часть семейства RISC‑V ISA.</a:t>
            </a:r>
            <a:endParaRPr/>
          </a:p>
          <a:p>
            <a:pPr indent="-298450" lvl="0" marL="457200" rtl="0" algn="l">
              <a:spcBef>
                <a:spcPts val="0"/>
              </a:spcBef>
              <a:spcAft>
                <a:spcPts val="0"/>
              </a:spcAft>
              <a:buSzPts val="1100"/>
              <a:buChar char="●"/>
            </a:pPr>
            <a:r>
              <a:rPr lang="ru"/>
              <a:t>RV32I – 35 инструкций для работы с 32-битными целыми и 32-битными адресами</a:t>
            </a:r>
            <a:endParaRPr/>
          </a:p>
          <a:p>
            <a:pPr indent="-298450" lvl="0" marL="457200" rtl="0" algn="l">
              <a:spcBef>
                <a:spcPts val="0"/>
              </a:spcBef>
              <a:spcAft>
                <a:spcPts val="0"/>
              </a:spcAft>
              <a:buSzPts val="1100"/>
              <a:buChar char="●"/>
            </a:pPr>
            <a:r>
              <a:rPr lang="ru"/>
              <a:t>RV32E – вариация RV32I с урезанным количеством регистров общего назначения</a:t>
            </a:r>
            <a:endParaRPr/>
          </a:p>
          <a:p>
            <a:pPr indent="-298450" lvl="0" marL="457200" rtl="0" algn="l">
              <a:spcBef>
                <a:spcPts val="0"/>
              </a:spcBef>
              <a:spcAft>
                <a:spcPts val="0"/>
              </a:spcAft>
              <a:buSzPts val="1100"/>
              <a:buChar char="●"/>
            </a:pPr>
            <a:r>
              <a:rPr lang="ru"/>
              <a:t>RV64I, RV128I – наборы команд для поддержки расширенных целых и 64-битных адресов</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ru">
                <a:solidFill>
                  <a:schemeClr val="dk1"/>
                </a:solidFill>
              </a:rPr>
              <a:t>Ниже приведен список ISA, определенных базовыми спецификациями ISA. Чтобы получить определение соответствующей ISA, к каждому из следующих имен добавьте RV32 или RV64.</a:t>
            </a:r>
            <a:endParaRPr>
              <a:solidFill>
                <a:schemeClr val="dk1"/>
              </a:solidFill>
            </a:endParaRPr>
          </a:p>
          <a:p>
            <a:pPr indent="0" lvl="0" marL="0" rtl="0" algn="l">
              <a:spcBef>
                <a:spcPts val="0"/>
              </a:spcBef>
              <a:spcAft>
                <a:spcPts val="0"/>
              </a:spcAft>
              <a:buClr>
                <a:schemeClr val="dk1"/>
              </a:buClr>
              <a:buSzPts val="1100"/>
              <a:buFont typeface="Arial"/>
              <a:buNone/>
            </a:pPr>
            <a:r>
              <a:rPr lang="ru">
                <a:solidFill>
                  <a:schemeClr val="dk1"/>
                </a:solidFill>
              </a:rPr>
              <a:t>• I — базовая целочисленная ISA</a:t>
            </a:r>
            <a:endParaRPr>
              <a:solidFill>
                <a:schemeClr val="dk1"/>
              </a:solidFill>
            </a:endParaRPr>
          </a:p>
          <a:p>
            <a:pPr indent="0" lvl="0" marL="0" rtl="0" algn="l">
              <a:spcBef>
                <a:spcPts val="0"/>
              </a:spcBef>
              <a:spcAft>
                <a:spcPts val="0"/>
              </a:spcAft>
              <a:buClr>
                <a:schemeClr val="dk1"/>
              </a:buClr>
              <a:buSzPts val="1100"/>
              <a:buFont typeface="Arial"/>
              <a:buNone/>
            </a:pPr>
            <a:r>
              <a:rPr lang="ru">
                <a:solidFill>
                  <a:schemeClr val="dk1"/>
                </a:solidFill>
              </a:rPr>
              <a:t>• M — стандартные целочисленные расширения умножения и деления</a:t>
            </a:r>
            <a:endParaRPr>
              <a:solidFill>
                <a:schemeClr val="dk1"/>
              </a:solidFill>
            </a:endParaRPr>
          </a:p>
          <a:p>
            <a:pPr indent="0" lvl="0" marL="0" rtl="0" algn="l">
              <a:spcBef>
                <a:spcPts val="0"/>
              </a:spcBef>
              <a:spcAft>
                <a:spcPts val="0"/>
              </a:spcAft>
              <a:buClr>
                <a:schemeClr val="dk1"/>
              </a:buClr>
              <a:buSzPts val="1100"/>
              <a:buFont typeface="Arial"/>
              <a:buNone/>
            </a:pPr>
            <a:r>
              <a:rPr lang="ru">
                <a:solidFill>
                  <a:schemeClr val="dk1"/>
                </a:solidFill>
              </a:rPr>
              <a:t>• A — стандартные целочисленные атомарные расширения (атомарное чтение, изменение и запись в память для синхронизации)</a:t>
            </a:r>
            <a:endParaRPr>
              <a:solidFill>
                <a:schemeClr val="dk1"/>
              </a:solidFill>
            </a:endParaRPr>
          </a:p>
          <a:p>
            <a:pPr indent="0" lvl="0" marL="0" rtl="0" algn="l">
              <a:spcBef>
                <a:spcPts val="0"/>
              </a:spcBef>
              <a:spcAft>
                <a:spcPts val="0"/>
              </a:spcAft>
              <a:buClr>
                <a:schemeClr val="dk1"/>
              </a:buClr>
              <a:buSzPts val="1100"/>
              <a:buFont typeface="Arial"/>
              <a:buNone/>
            </a:pPr>
            <a:r>
              <a:rPr lang="ru">
                <a:solidFill>
                  <a:schemeClr val="dk1"/>
                </a:solidFill>
              </a:rPr>
              <a:t>• F — регистры с плавающей запятой (вычислительные инструкции с одинарной точностью, загрузка и сохранение)</a:t>
            </a:r>
            <a:endParaRPr>
              <a:solidFill>
                <a:schemeClr val="dk1"/>
              </a:solidFill>
            </a:endParaRPr>
          </a:p>
          <a:p>
            <a:pPr indent="0" lvl="0" marL="0" rtl="0" algn="l">
              <a:spcBef>
                <a:spcPts val="0"/>
              </a:spcBef>
              <a:spcAft>
                <a:spcPts val="0"/>
              </a:spcAft>
              <a:buClr>
                <a:schemeClr val="dk1"/>
              </a:buClr>
              <a:buSzPts val="1100"/>
              <a:buFont typeface="Arial"/>
              <a:buNone/>
            </a:pPr>
            <a:r>
              <a:rPr lang="ru">
                <a:solidFill>
                  <a:schemeClr val="dk1"/>
                </a:solidFill>
              </a:rPr>
              <a:t>• D — регистры с плавающей запятой двойной точности (вычислительные инструкции двойной точности, загрузка и сохранение)</a:t>
            </a:r>
            <a:endParaRPr>
              <a:solidFill>
                <a:schemeClr val="dk1"/>
              </a:solidFill>
            </a:endParaRPr>
          </a:p>
          <a:p>
            <a:pPr indent="0" lvl="0" marL="0" rtl="0" algn="l">
              <a:spcBef>
                <a:spcPts val="0"/>
              </a:spcBef>
              <a:spcAft>
                <a:spcPts val="0"/>
              </a:spcAft>
              <a:buNone/>
            </a:pPr>
            <a:r>
              <a:rPr lang="ru">
                <a:solidFill>
                  <a:schemeClr val="dk1"/>
                </a:solidFill>
              </a:rPr>
              <a:t>• C — сжатые инструкции (обеспечивают более узкие 16-битовые версии базовых инструкций)</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ISA были разработаны для широкой настройки и специализации. Каждая конкретная ISA была определена таким образом, что она может быть расширена одной или несколькими инструкциями по мере необходимости. Пространство кодирования набора инструкций RISC‑V и связанные с ним пространства кодирования, такие как регистры управления и состояния (CSR), разделены на три несовпадающие категории: стандартные, зарезервированные и пользовательские.</a:t>
            </a:r>
            <a:endParaRPr/>
          </a:p>
          <a:p>
            <a:pPr indent="0" lvl="0" marL="0" rtl="0" algn="l">
              <a:spcBef>
                <a:spcPts val="0"/>
              </a:spcBef>
              <a:spcAft>
                <a:spcPts val="0"/>
              </a:spcAft>
              <a:buNone/>
            </a:pPr>
            <a:r>
              <a:rPr lang="ru"/>
              <a:t>Стандартные кодировки определяются Фондом и не должны конфликтовать с другими стандартными расширениями для той же базовой ISA. Зарезервированные кодировки в настоящее время не определены, но сохранены для будущих расширений стандарта. Пользовательские кодировки доступны для нестандартных расширений, специфичных для конкретного производителя, и никогда не должны использоваться для стандартных расширений. Нестандартные расширения не определены Фондом.</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78da1082d5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78da1082d5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88ad8d14d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88ad8d14d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иже приводится краткое описание различных типов команд и их определения в спецификациях RISC‑V. Это форматы 32-битовых инструкций RISC‑V.</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 код операции (7 бит): частично определяет один из 6 типов форматов инструкций.</a:t>
            </a:r>
            <a:endParaRPr/>
          </a:p>
          <a:p>
            <a:pPr indent="0" lvl="0" marL="0" rtl="0" algn="l">
              <a:spcBef>
                <a:spcPts val="0"/>
              </a:spcBef>
              <a:spcAft>
                <a:spcPts val="0"/>
              </a:spcAft>
              <a:buNone/>
            </a:pPr>
            <a:r>
              <a:rPr lang="ru"/>
              <a:t>• funct7 и funct3 (10 бит): в комбинации дополнительно указывают выполняемую операцию.</a:t>
            </a:r>
            <a:endParaRPr/>
          </a:p>
          <a:p>
            <a:pPr indent="0" lvl="0" marL="0" rtl="0" algn="l">
              <a:spcBef>
                <a:spcPts val="0"/>
              </a:spcBef>
              <a:spcAft>
                <a:spcPts val="0"/>
              </a:spcAft>
              <a:buNone/>
            </a:pPr>
            <a:r>
              <a:rPr lang="ru"/>
              <a:t>• rs1 (5 бит): определяет по индексу регистр-источник, содержащий первый операнд.</a:t>
            </a:r>
            <a:endParaRPr/>
          </a:p>
          <a:p>
            <a:pPr indent="0" lvl="0" marL="0" rtl="0" algn="l">
              <a:spcBef>
                <a:spcPts val="0"/>
              </a:spcBef>
              <a:spcAft>
                <a:spcPts val="0"/>
              </a:spcAft>
              <a:buNone/>
            </a:pPr>
            <a:r>
              <a:rPr lang="ru"/>
              <a:t>• rs2 (5 бит): указывает регистр источника, содержащий второй операнд.</a:t>
            </a:r>
            <a:endParaRPr/>
          </a:p>
          <a:p>
            <a:pPr indent="0" lvl="0" marL="0" rtl="0" algn="l">
              <a:spcBef>
                <a:spcPts val="0"/>
              </a:spcBef>
              <a:spcAft>
                <a:spcPts val="0"/>
              </a:spcAft>
              <a:buNone/>
            </a:pPr>
            <a:r>
              <a:rPr lang="ru"/>
              <a:t>• rd (5 бит): указывает регистр назначения, в который будет направлен результат вычислений.</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RISC‑V ISA определяет необходимый набор регистров, которые должны быть реализованы в процессоре, так что программное обеспечение во всех реализациях видит один и тот же набор регистров процессора.</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90316583d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290316583d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Харт RISC‑V имеет единое адресное пространство размером 2^</a:t>
            </a:r>
            <a:r>
              <a:rPr lang="ru">
                <a:solidFill>
                  <a:schemeClr val="dk1"/>
                </a:solidFill>
              </a:rPr>
              <a:t>XLEN</a:t>
            </a:r>
            <a:r>
              <a:rPr lang="ru"/>
              <a:t> байт для всех обращений к памяти, где XLEN — ширина инструкции (например, для RV32 XLEN равен 32)</a:t>
            </a:r>
            <a:endParaRPr/>
          </a:p>
          <a:p>
            <a:pPr indent="0" lvl="0" marL="0" rtl="0" algn="l">
              <a:spcBef>
                <a:spcPts val="0"/>
              </a:spcBef>
              <a:spcAft>
                <a:spcPts val="0"/>
              </a:spcAft>
              <a:buNone/>
            </a:pPr>
            <a:r>
              <a:rPr lang="ru"/>
              <a:t>Адресное пространство памяти является кольцевым; следовательно, байт по адресу </a:t>
            </a:r>
            <a:r>
              <a:rPr lang="ru" sz="1000">
                <a:solidFill>
                  <a:schemeClr val="dk1"/>
                </a:solidFill>
                <a:latin typeface="Nunito Sans"/>
                <a:ea typeface="Nunito Sans"/>
                <a:cs typeface="Nunito Sans"/>
                <a:sym typeface="Nunito Sans"/>
              </a:rPr>
              <a:t>2</a:t>
            </a:r>
            <a:r>
              <a:rPr baseline="30000" lang="ru" sz="1000">
                <a:solidFill>
                  <a:schemeClr val="dk1"/>
                </a:solidFill>
                <a:latin typeface="Nunito Sans"/>
                <a:ea typeface="Nunito Sans"/>
                <a:cs typeface="Nunito Sans"/>
                <a:sym typeface="Nunito Sans"/>
              </a:rPr>
              <a:t>XLEN</a:t>
            </a:r>
            <a:r>
              <a:rPr lang="ru"/>
              <a:t>-1 является соседним с байтом по адресу ноль. Соответственно, вычисления адресов памяти, выполняемые аппаратным обеспечением, игнорируют переполнение и вместо этого преобразуются в значения по модулю </a:t>
            </a:r>
            <a:r>
              <a:rPr lang="ru" sz="1000">
                <a:solidFill>
                  <a:schemeClr val="dk1"/>
                </a:solidFill>
                <a:latin typeface="Nunito Sans"/>
                <a:ea typeface="Nunito Sans"/>
                <a:cs typeface="Nunito Sans"/>
                <a:sym typeface="Nunito Sans"/>
              </a:rPr>
              <a:t>2</a:t>
            </a:r>
            <a:r>
              <a:rPr baseline="30000" lang="ru" sz="1000">
                <a:solidFill>
                  <a:schemeClr val="dk1"/>
                </a:solidFill>
                <a:latin typeface="Nunito Sans"/>
                <a:ea typeface="Nunito Sans"/>
                <a:cs typeface="Nunito Sans"/>
                <a:sym typeface="Nunito Sans"/>
              </a:rPr>
              <a:t>XLEN</a:t>
            </a:r>
            <a:r>
              <a:rPr lang="ru"/>
              <a:t>. Среда выполнения определяет отображение аппаратных ресурсов в адресное пространство hart’а.</a:t>
            </a:r>
            <a:endParaRPr/>
          </a:p>
          <a:p>
            <a:pPr indent="0" lvl="0" marL="0" rtl="0" algn="l">
              <a:spcBef>
                <a:spcPts val="0"/>
              </a:spcBef>
              <a:spcAft>
                <a:spcPts val="0"/>
              </a:spcAft>
              <a:buNone/>
            </a:pPr>
            <a:r>
              <a:rPr lang="ru"/>
              <a:t>Различные диапазоны адресов адресного пространства hart’а могут:</a:t>
            </a:r>
            <a:endParaRPr/>
          </a:p>
          <a:p>
            <a:pPr indent="0" lvl="0" marL="0" rtl="0" algn="l">
              <a:spcBef>
                <a:spcPts val="0"/>
              </a:spcBef>
              <a:spcAft>
                <a:spcPts val="0"/>
              </a:spcAft>
              <a:buNone/>
            </a:pPr>
            <a:r>
              <a:rPr lang="ru"/>
              <a:t>• быть свободными;</a:t>
            </a:r>
            <a:endParaRPr/>
          </a:p>
          <a:p>
            <a:pPr indent="0" lvl="0" marL="0" rtl="0" algn="l">
              <a:spcBef>
                <a:spcPts val="0"/>
              </a:spcBef>
              <a:spcAft>
                <a:spcPts val="0"/>
              </a:spcAft>
              <a:buNone/>
            </a:pPr>
            <a:r>
              <a:rPr lang="ru"/>
              <a:t>• содержать основную память;</a:t>
            </a:r>
            <a:endParaRPr/>
          </a:p>
          <a:p>
            <a:pPr indent="0" lvl="0" marL="0" rtl="0" algn="l">
              <a:spcBef>
                <a:spcPts val="0"/>
              </a:spcBef>
              <a:spcAft>
                <a:spcPts val="0"/>
              </a:spcAft>
              <a:buNone/>
            </a:pPr>
            <a:r>
              <a:rPr lang="ru"/>
              <a:t>• содержать одно или несколько устройств ввода-вывода.</a:t>
            </a:r>
            <a:endParaRPr/>
          </a:p>
          <a:p>
            <a:pPr indent="0" lvl="0" marL="0" rtl="0" algn="l">
              <a:spcBef>
                <a:spcPts val="0"/>
              </a:spcBef>
              <a:spcAft>
                <a:spcPts val="0"/>
              </a:spcAft>
              <a:buNone/>
            </a:pPr>
            <a:r>
              <a:rPr lang="ru"/>
              <a:t>Чтение и запись в устройства ввода-вывода могут иметь видимые побочные эффекты, но доступ к основной памяти — нет. Хотя среда выполнения может называть устройством ввода-вывода все, что находится в адресном пространстве hart’а, обычно ожидается, что некоторая часть будет указана как основная память. Когда процессор имеет более одного hart’а:</a:t>
            </a:r>
            <a:endParaRPr/>
          </a:p>
          <a:p>
            <a:pPr indent="0" lvl="0" marL="0" rtl="0" algn="l">
              <a:spcBef>
                <a:spcPts val="0"/>
              </a:spcBef>
              <a:spcAft>
                <a:spcPts val="0"/>
              </a:spcAft>
              <a:buNone/>
            </a:pPr>
            <a:r>
              <a:rPr lang="ru"/>
              <a:t>• адресное пространство может быть уникальным для каждого из hart’ов;</a:t>
            </a:r>
            <a:endParaRPr/>
          </a:p>
          <a:p>
            <a:pPr indent="0" lvl="0" marL="0" rtl="0" algn="l">
              <a:spcBef>
                <a:spcPts val="0"/>
              </a:spcBef>
              <a:spcAft>
                <a:spcPts val="0"/>
              </a:spcAft>
              <a:buNone/>
            </a:pPr>
            <a:r>
              <a:rPr lang="ru"/>
              <a:t>• оно может быть одинаковым для обоих hart’ов;</a:t>
            </a:r>
            <a:endParaRPr/>
          </a:p>
          <a:p>
            <a:pPr indent="0" lvl="0" marL="0" rtl="0" algn="l">
              <a:spcBef>
                <a:spcPts val="0"/>
              </a:spcBef>
              <a:spcAft>
                <a:spcPts val="0"/>
              </a:spcAft>
              <a:buNone/>
            </a:pPr>
            <a:r>
              <a:rPr lang="ru"/>
              <a:t>• некоторые части могут быть общими, а другие — уникальными для каждого из них.</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Выполнение каждой машинной инструкции в RISC‑V приводит к одному или нескольким явным или неявным обращениям к памяти. Для каждой выполненной инструкции существует по крайней мере один неявный доступ к памяти — это операция fetch выборки инструкции, которая инструктирует процессор о том, что должно быть выполнено. Ряд инструкций RISC‑V не требует дополнительных неявных обращений к памяти, кроме fetch’а, поскольку вся информация, необходимая процессору для выполнения операции, закодирована в fetch’е. Существуют также специальные инструкции load и store, которые выполняют явный доступ к памяти, обращаясь к требуемому местоположению как часть инструкции.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Если не указано иное, неявные чтения, которые не вызывают исключений и не имеют побочных эффектов, могут происходить произвольно, рано и спекулятивно, даже до того, как машина сможет доказать, что чтение будет необходимо. Например, допустимая реализация может попытаться прочитать всю основную память при первой же возможности, кэшировать как можно больше доступных для выборки (исполняемых) байтов для последующих выборок инструкций и никогда больше не читать основную память для выборок инструкций.</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71ddcdc63819c4c5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71ddcdc63819c4c5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Исключения </a:t>
            </a:r>
            <a:r>
              <a:rPr lang="ru"/>
              <a:t>— это необычные условия, связанные с инструкцией в текущем RISC‑V hart’е, которые могут возникнуть во время выполнения.</a:t>
            </a:r>
            <a:endParaRPr/>
          </a:p>
          <a:p>
            <a:pPr indent="0" lvl="0" marL="0" rtl="0" algn="l">
              <a:spcBef>
                <a:spcPts val="0"/>
              </a:spcBef>
              <a:spcAft>
                <a:spcPts val="0"/>
              </a:spcAft>
              <a:buNone/>
            </a:pPr>
            <a:r>
              <a:rPr b="1" lang="ru"/>
              <a:t>Прерывания</a:t>
            </a:r>
            <a:r>
              <a:rPr lang="ru"/>
              <a:t> — это внешние асинхронные события, которые могут привести к неожиданной передаче управления RISC‑V hart.</a:t>
            </a:r>
            <a:endParaRPr/>
          </a:p>
          <a:p>
            <a:pPr indent="0" lvl="0" marL="0" rtl="0" algn="l">
              <a:spcBef>
                <a:spcPts val="0"/>
              </a:spcBef>
              <a:spcAft>
                <a:spcPts val="0"/>
              </a:spcAft>
              <a:buNone/>
            </a:pPr>
            <a:r>
              <a:rPr b="1" lang="ru"/>
              <a:t>Ловушки</a:t>
            </a:r>
            <a:r>
              <a:rPr lang="ru"/>
              <a:t> означают передачу управления обработчику ловушек, вызванную либо исключением, либо прерыванием.</a:t>
            </a:r>
            <a:endParaRPr/>
          </a:p>
          <a:p>
            <a:pPr indent="0" lvl="0" marL="0" rtl="0" algn="l">
              <a:spcBef>
                <a:spcPts val="0"/>
              </a:spcBef>
              <a:spcAft>
                <a:spcPts val="0"/>
              </a:spcAft>
              <a:buNone/>
            </a:pPr>
            <a:r>
              <a:rPr lang="ru"/>
              <a:t>То, как ловушки обрабатываются и становятся видимыми для программ, работающих на hart’е, зависит от окружающей среды выполнения. С точки зрения программ, работающих в этой среде выполнения, ловушки, с которыми сталкивается hart во время выполнения, могут иметь четыре различных эффекта:</a:t>
            </a:r>
            <a:endParaRPr/>
          </a:p>
          <a:p>
            <a:pPr indent="0" lvl="0" marL="0" rtl="0" algn="l">
              <a:spcBef>
                <a:spcPts val="0"/>
              </a:spcBef>
              <a:spcAft>
                <a:spcPts val="0"/>
              </a:spcAft>
              <a:buNone/>
            </a:pPr>
            <a:r>
              <a:rPr lang="ru"/>
              <a:t>• Содержащаяся ловушка</a:t>
            </a:r>
            <a:endParaRPr/>
          </a:p>
          <a:p>
            <a:pPr indent="0" lvl="0" marL="0" rtl="0" algn="l">
              <a:spcBef>
                <a:spcPts val="0"/>
              </a:spcBef>
              <a:spcAft>
                <a:spcPts val="0"/>
              </a:spcAft>
              <a:buNone/>
            </a:pPr>
            <a:r>
              <a:rPr lang="ru"/>
              <a:t>Этот тип ловушек виден и обрабатывается программным обеспечением, работающим в EEI. Например, в случае, когда и пользовательский режим, и режим супервизора на hart’ах обрабатываются EEI, ECALL hart’а, работающего в пользовательском режиме, приведет к передаче управления обработчику режима супервизора, работающему на том же hart’е.</a:t>
            </a:r>
            <a:endParaRPr/>
          </a:p>
          <a:p>
            <a:pPr indent="0" lvl="0" marL="0" rtl="0" algn="l">
              <a:spcBef>
                <a:spcPts val="0"/>
              </a:spcBef>
              <a:spcAft>
                <a:spcPts val="0"/>
              </a:spcAft>
              <a:buNone/>
            </a:pPr>
            <a:r>
              <a:rPr lang="ru"/>
              <a:t>• Запрошенная ловушка</a:t>
            </a:r>
            <a:endParaRPr/>
          </a:p>
          <a:p>
            <a:pPr indent="0" lvl="0" marL="0" rtl="0" algn="l">
              <a:spcBef>
                <a:spcPts val="0"/>
              </a:spcBef>
              <a:spcAft>
                <a:spcPts val="0"/>
              </a:spcAft>
              <a:buNone/>
            </a:pPr>
            <a:r>
              <a:rPr lang="ru"/>
              <a:t>Когда синхронное исключение возникает в результате явного вызова среды выполнения, требующего действия от программного обеспечения в среде выполнения, это называется запрошенной ловушкой. Примером может служить системный вызов. В этом случае выполнение может возобновиться или не возобновиться после того, как программное обеспечение в среде выполнения выполнит запрошенное действие.</a:t>
            </a:r>
            <a:endParaRPr/>
          </a:p>
          <a:p>
            <a:pPr indent="0" lvl="0" marL="0" rtl="0" algn="l">
              <a:spcBef>
                <a:spcPts val="0"/>
              </a:spcBef>
              <a:spcAft>
                <a:spcPts val="0"/>
              </a:spcAft>
              <a:buNone/>
            </a:pPr>
            <a:r>
              <a:rPr lang="ru"/>
              <a:t>• Невидимая ловушка</a:t>
            </a:r>
            <a:endParaRPr/>
          </a:p>
          <a:p>
            <a:pPr indent="0" lvl="0" marL="0" rtl="0" algn="l">
              <a:spcBef>
                <a:spcPts val="0"/>
              </a:spcBef>
              <a:spcAft>
                <a:spcPts val="0"/>
              </a:spcAft>
              <a:buNone/>
            </a:pPr>
            <a:r>
              <a:rPr lang="ru"/>
              <a:t>Этот тип ловушки обрабатывается средой выполнения прозрачным образом, и выполнение программы возобновляется в обычном режиме после обработки ловушки. Примеры включают эмуляцию отсутствующих инструкций, обработку ошибок нерезидентных страниц в системе виртуальной памяти, работающей по требованию, и обработку прерываний устройства для другого задания в многопрограммной машине.</a:t>
            </a:r>
            <a:endParaRPr/>
          </a:p>
          <a:p>
            <a:pPr indent="0" lvl="0" marL="0" rtl="0" algn="l">
              <a:spcBef>
                <a:spcPts val="0"/>
              </a:spcBef>
              <a:spcAft>
                <a:spcPts val="0"/>
              </a:spcAft>
              <a:buNone/>
            </a:pPr>
            <a:r>
              <a:rPr lang="ru"/>
              <a:t>• Фатальная ловушка</a:t>
            </a:r>
            <a:endParaRPr/>
          </a:p>
          <a:p>
            <a:pPr indent="0" lvl="0" marL="0" rtl="0" algn="l">
              <a:spcBef>
                <a:spcPts val="0"/>
              </a:spcBef>
              <a:spcAft>
                <a:spcPts val="0"/>
              </a:spcAft>
              <a:buNone/>
            </a:pPr>
            <a:r>
              <a:rPr lang="ru"/>
              <a:t>Фатальные ловушки представляют собой фатальный сбой в системе и вызывают завершение выполнения программы. В качестве примера можно привести сбой проверки защиты страниц виртуальной памяти или истечение срока действия сторожевого таймера. Каждый EEI должен определить, как завершается выполнение и как об этом сообщается во внешнюю среду.</a:t>
            </a:r>
            <a:endParaRPr/>
          </a:p>
          <a:p>
            <a:pPr indent="0" lvl="0" marL="0" rtl="0" algn="l">
              <a:spcBef>
                <a:spcPts val="0"/>
              </a:spcBef>
              <a:spcAft>
                <a:spcPts val="0"/>
              </a:spcAft>
              <a:buNone/>
            </a:pPr>
            <a:r>
              <a:rPr lang="ru"/>
              <a:t>Способ обработки каждой ловушки определяется EEI.</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292c3643649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292c3643649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Одним из ключевых требований к использованию процессора является наличие чистой среды разработки с набором инструментов (называемых «тулчейн»), которые позволят беспрепятственно использовать программное обеспечение на создаваемом оборудовании. Инструменты RISC‑V можно найти на GitHub. Процесс их установки подробно описан в файле README.</a:t>
            </a:r>
            <a:endParaRPr/>
          </a:p>
          <a:p>
            <a:pPr indent="0" lvl="0" marL="0" rtl="0" algn="l">
              <a:spcBef>
                <a:spcPts val="0"/>
              </a:spcBef>
              <a:spcAft>
                <a:spcPts val="0"/>
              </a:spcAft>
              <a:buNone/>
            </a:pPr>
            <a:r>
              <a:rPr lang="ru"/>
              <a:t>В этом курсе мы будем использовать компилятор GNU GCC C/C++ и компоновщик для компиляции и запуска программных приложений, которые мы разрабатываем на наших аппаратных моделях RISC‑V. Для разработки программного обеспечения под Windows/Linux/Mac мы можем использовать IDE на базе Eclipse или командную строку GCC.</a:t>
            </a:r>
            <a:endParaRPr/>
          </a:p>
          <a:p>
            <a:pPr indent="0" lvl="0" marL="0" rtl="0" algn="l">
              <a:spcBef>
                <a:spcPts val="0"/>
              </a:spcBef>
              <a:spcAft>
                <a:spcPts val="0"/>
              </a:spcAft>
              <a:buNone/>
            </a:pPr>
            <a:r>
              <a:rPr lang="ru"/>
              <a:t>Если вы планируете использовать Windows для отработки примеров, то для запуска примеров FreeRTOS можно использовать тулчейн Eclipse. После установки Eclipse выполните следующие шаги для установки тулчейна RISC‑V.</a:t>
            </a:r>
            <a:endParaRPr/>
          </a:p>
          <a:p>
            <a:pPr indent="0" lvl="0" marL="0" rtl="0" algn="l">
              <a:spcBef>
                <a:spcPts val="0"/>
              </a:spcBef>
              <a:spcAft>
                <a:spcPts val="0"/>
              </a:spcAft>
              <a:buNone/>
            </a:pPr>
            <a:r>
              <a:rPr lang="ru"/>
              <a:t>Шаг 1: Установите npm для Windows. Это утилита, которая позволяет пользователям устанавливать пакеты Java.</a:t>
            </a:r>
            <a:endParaRPr/>
          </a:p>
          <a:p>
            <a:pPr indent="0" lvl="0" marL="0" rtl="0" algn="l">
              <a:spcBef>
                <a:spcPts val="0"/>
              </a:spcBef>
              <a:spcAft>
                <a:spcPts val="0"/>
              </a:spcAft>
              <a:buNone/>
            </a:pPr>
            <a:r>
              <a:rPr lang="ru"/>
              <a:t>Шаг 2: После установки npm выполните следующую команду в утилите командной строки, чтобы установить основные программы, необходимые для установки тулчейна: npm install --global xpm@latest</a:t>
            </a:r>
            <a:endParaRPr/>
          </a:p>
          <a:p>
            <a:pPr indent="0" lvl="0" marL="0" rtl="0" algn="l">
              <a:spcBef>
                <a:spcPts val="0"/>
              </a:spcBef>
              <a:spcAft>
                <a:spcPts val="0"/>
              </a:spcAft>
              <a:buNone/>
            </a:pPr>
            <a:r>
              <a:rPr lang="ru"/>
              <a:t>Шаг 3: После установки XPM выполните приведенную ниже команду для установки компилятора GCC и сопутствующих инструментов: xpm install --global @xpack-dev-tools/riscv-none-embed-gcc@latest –verbose</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На машинах Linux пользователи могут установить либо тулчейн на базе Eclipse, либо тулчейн командной строки. Тулчейн командной строки можно установить из двоичных файлов, или загрузить исходный код компилятора и скомпилировать его на своей машине.</a:t>
            </a:r>
            <a:endParaRPr/>
          </a:p>
          <a:p>
            <a:pPr indent="0" lvl="0" marL="0" rtl="0" algn="l">
              <a:spcBef>
                <a:spcPts val="0"/>
              </a:spcBef>
              <a:spcAft>
                <a:spcPts val="0"/>
              </a:spcAft>
              <a:buNone/>
            </a:pPr>
            <a:r>
              <a:rPr lang="ru"/>
              <a:t>Установка из исходного кода может быть выполнена путем получения исходных файлов из следующего места на GitHub. Выполните шаги, перечисленные в файле README на GitHub. В результате инструменты будут установлены и готовы к использованию в вашей среде Linux.</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Установка двоичных файлов</a:t>
            </a:r>
            <a:endParaRPr/>
          </a:p>
          <a:p>
            <a:pPr indent="0" lvl="0" marL="0" rtl="0" algn="l">
              <a:spcBef>
                <a:spcPts val="0"/>
              </a:spcBef>
              <a:spcAft>
                <a:spcPts val="0"/>
              </a:spcAft>
              <a:buNone/>
            </a:pPr>
            <a:r>
              <a:rPr lang="ru"/>
              <a:t>Шаг 1: Пользователь может загрузить двоичные файлы компилятора из следующего места на GitLab. Шаг 2: После клонирования двоичных файлов установите путь к директории bin инструмента, а также добавьте библиотечные файлы в LD_LIBRARY_PATH. Пример настроек:</a:t>
            </a:r>
            <a:endParaRPr/>
          </a:p>
          <a:p>
            <a:pPr indent="0" lvl="0" marL="0" rtl="0" algn="l">
              <a:spcBef>
                <a:spcPts val="0"/>
              </a:spcBef>
              <a:spcAft>
                <a:spcPts val="0"/>
              </a:spcAft>
              <a:buNone/>
            </a:pPr>
            <a:r>
              <a:rPr lang="ru"/>
              <a:t>• export PATH=$PATH:$RISCV/bin:$RISCV/riscv32/bin:$RISCV/riscv64/bin</a:t>
            </a:r>
            <a:endParaRPr/>
          </a:p>
          <a:p>
            <a:pPr indent="0" lvl="0" marL="0" rtl="0" algn="l">
              <a:spcBef>
                <a:spcPts val="0"/>
              </a:spcBef>
              <a:spcAft>
                <a:spcPts val="0"/>
              </a:spcAft>
              <a:buNone/>
            </a:pPr>
            <a:r>
              <a:rPr lang="ru"/>
              <a:t>• export LD_LIBRARY_PATH=$LD_LIBRARY_PATH:$RISCV/riscv32/lib:$RISCV/riscv64/lib</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При компиляции приложения пользователям, возможно, придется использовать соответствующие компиляторы Си для компиляции кода. В этом случае для компиляции приложения пользователю необходимо использовать кросс-компилятор RISC‑V для выбранной им машины.</a:t>
            </a:r>
            <a:endParaRPr/>
          </a:p>
          <a:p>
            <a:pPr indent="0" lvl="0" marL="0" rtl="0" algn="l">
              <a:spcBef>
                <a:spcPts val="0"/>
              </a:spcBef>
              <a:spcAft>
                <a:spcPts val="0"/>
              </a:spcAft>
              <a:buNone/>
            </a:pPr>
            <a:r>
              <a:rPr lang="ru"/>
              <a:t>После компиляции приложения пользователь может протестировать его с помощью различных эмуляторов, таких как Spike (специфичный для RISC‑V) или QEMU (поддерживает несколько семейств процессоров).</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92c364364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92c364364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92c364364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92c364364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Необходимые файлы RTOS — это файлы, перечисленные в главе FreeRTOS. Либо выберите необходимые исходные файлы, либо выберите проект примера RISC‑V и используйте его в качестве отправной точки. Для всех портов RISC‑V, требующих расширения архитектуры (что характерно для большинства чипов RISC‑V), требуется один дополнительный файл. Этот дополнительный заголовочный файл называется freertos_risc_v_chip_specific_extensions.h. Существует одна реализация этого заголовочного файла для каждого поддерживаемого расширения архитектуры, причем все реализации расположены в подкаталогах каталога /FreeRTOS/Source/Portable/[compiler]/RISC-V/chip_specific_extensions, где [compiler] — используемый компилятор.</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Параметры configMTIME_BASE_ADDRESS и configMTIMECMP_BASE_ADDRESS должны быть определены в FreeRTOSConfig.h. Если целевой RISC‑V чип включает машинный таймер (MTIME), то установите configMTIME_BASE_ADDRESS в базовый адрес MTIME, а configMTIMECMP_BASE_ADDRESS в адрес регистра сравнения MTIME (MTIMECMP). В противном случае установите оба значения в 0.</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Порт FreeRTOS RISC‑V использует выделенный стек прерываний перед вызовом любых функций C из процедуры обслуживания прерываний (interrupt service routine, ISR). Память для использования в качестве стека прерываний может быть определена в скрипте компоновщика или объявлена на уровне портов FreeRTOS как статически выделенный массив. Первый метод предпочтительнее для микроконтроллеров (MCU) с ограниченным объемом памяти, поскольку он позволяет использовать стек планировщика, используемый main() до запуска планировщика, в качестве стека прерываний, когда он больше не используется для первоначальной цели после запуска планировщика.</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Различные реализации RISC‑V предоставляют различные обработчики прерываний для своих внешних прерываний. Установка опций, соответствующих данной реализации, указывает ядру FreeRTOS, какой обработчик внешних прерываний ему нужно вызвать.</a:t>
            </a:r>
            <a:endParaRPr/>
          </a:p>
          <a:p>
            <a:pPr indent="0" lvl="0" marL="0" rtl="0" algn="l">
              <a:spcBef>
                <a:spcPts val="0"/>
              </a:spcBef>
              <a:spcAft>
                <a:spcPts val="0"/>
              </a:spcAft>
              <a:buNone/>
            </a:pPr>
            <a:r>
              <a:rPr lang="ru"/>
              <a:t>Чтобы задать обработчик внешнего прерывания, необходимо определить следующие параметры:</a:t>
            </a:r>
            <a:endParaRPr/>
          </a:p>
          <a:p>
            <a:pPr indent="0" lvl="0" marL="0" rtl="0" algn="l">
              <a:spcBef>
                <a:spcPts val="0"/>
              </a:spcBef>
              <a:spcAft>
                <a:spcPts val="0"/>
              </a:spcAft>
              <a:buNone/>
            </a:pPr>
            <a:r>
              <a:rPr lang="ru"/>
              <a:t>• Найти имя обработчика внешнего прерывания, предоставляемого в рамках программы выполнения RISC‑V поставщиком микросхемы. Обработчик прерывания должен иметь один параметр, которым является значение регистра причины RISC‑V в момент возникновения прерывания. Прототип обработчика прерывания должен иметь вид: void ext_int_handler (uint32_t cause);</a:t>
            </a:r>
            <a:endParaRPr/>
          </a:p>
          <a:p>
            <a:pPr indent="0" lvl="0" marL="0" rtl="0" algn="l">
              <a:spcBef>
                <a:spcPts val="0"/>
              </a:spcBef>
              <a:spcAft>
                <a:spcPts val="0"/>
              </a:spcAft>
              <a:buNone/>
            </a:pPr>
            <a:r>
              <a:rPr lang="ru"/>
              <a:t>• Определить макрос ассемблера под названием portasmHANDLE_INTERRUPT, равный имени обработчика прерываний. Если вы используете GCC, этого можно добиться, добавив в командную строку ассемблера следующее, предполагая, что обработчик прерываний называется ext_int_handler: -DportasmHANDLE_INTERRUPT=ext_int_handler. Также не забудьте добавить заголовочный файл, специфичный для реализации процессора RISC‑V, в путь включения ассемблера.</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Последний необходимый шаг — установка обработчика прерываний FreeRTOS, freertos_risc_v_trap_handler(). Это центральная точка входа для всех прерываний и исключений. Обработчик ловушек FreeRTOS вызывает обработчик внешних прерываний, когда источником ловушки является внешнее прерывание.</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292c364364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292c364364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После завершения переноса на процессор пользователь может свободно создавать приложения, использующие FreeRTOS для управления потоком управления в программе.</a:t>
            </a:r>
            <a:endParaRPr/>
          </a:p>
          <a:p>
            <a:pPr indent="0" lvl="0" marL="0" rtl="0" algn="l">
              <a:spcBef>
                <a:spcPts val="0"/>
              </a:spcBef>
              <a:spcAft>
                <a:spcPts val="0"/>
              </a:spcAft>
              <a:buNone/>
            </a:pPr>
            <a:r>
              <a:rPr lang="ru"/>
              <a:t>На слайде приведен простой пример приложения, которое поставляется с установкой FreeRTOS для проверки правильности переноса.</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Это тестовое приложение называется программой blinky, имитирующей мигание светодиода в целевой системе. Она включает две задачи FreeRTOS и планировщик, работающий между ними. Есть также очередь, которая используется для передачи управления между задачами. Поскольку у нас нет платы, в коде используются операторы отображения, чтобы продемонстрировать результат переключения потока выполнения между двумя задачами.</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92c3643649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292c364364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a:t>
            </a:r>
            <a:r>
              <a:rPr lang="ru"/>
              <a:t>ак собрать и запустить результат портирования на RISC‑V в QEMU?</a:t>
            </a:r>
            <a:endParaRPr/>
          </a:p>
          <a:p>
            <a:pPr indent="0" lvl="0" marL="0" rtl="0" algn="l">
              <a:spcBef>
                <a:spcPts val="0"/>
              </a:spcBef>
              <a:spcAft>
                <a:spcPts val="0"/>
              </a:spcAft>
              <a:buNone/>
            </a:pPr>
            <a:r>
              <a:rPr lang="ru"/>
              <a:t>Первым шагом будет выбор примера RISCV64 для RISC‑V QEMU. Для этого возьмём пример из директории /FreeRTOS/Demo/RISC-V-Qemu-virt_GCC.</a:t>
            </a:r>
            <a:endParaRPr/>
          </a:p>
          <a:p>
            <a:pPr indent="0" lvl="0" marL="0" rtl="0" algn="l">
              <a:spcBef>
                <a:spcPts val="0"/>
              </a:spcBef>
              <a:spcAft>
                <a:spcPts val="0"/>
              </a:spcAft>
              <a:buNone/>
            </a:pPr>
            <a:r>
              <a:rPr lang="ru"/>
              <a:t>Для запуска понадобятся:</a:t>
            </a:r>
            <a:endParaRPr/>
          </a:p>
          <a:p>
            <a:pPr indent="0" lvl="0" marL="0" rtl="0" algn="l">
              <a:spcBef>
                <a:spcPts val="0"/>
              </a:spcBef>
              <a:spcAft>
                <a:spcPts val="0"/>
              </a:spcAft>
              <a:buNone/>
            </a:pPr>
            <a:r>
              <a:rPr lang="ru"/>
              <a:t>• тулчейн GNU RISC‑V</a:t>
            </a:r>
            <a:endParaRPr/>
          </a:p>
          <a:p>
            <a:pPr indent="0" lvl="0" marL="0" rtl="0" algn="l">
              <a:spcBef>
                <a:spcPts val="0"/>
              </a:spcBef>
              <a:spcAft>
                <a:spcPts val="0"/>
              </a:spcAft>
              <a:buNone/>
            </a:pPr>
            <a:r>
              <a:rPr lang="ru"/>
              <a:t>• qemu-riscv32-system;</a:t>
            </a:r>
            <a:endParaRPr/>
          </a:p>
          <a:p>
            <a:pPr indent="0" lvl="0" marL="0" rtl="0" algn="l">
              <a:spcBef>
                <a:spcPts val="0"/>
              </a:spcBef>
              <a:spcAft>
                <a:spcPts val="0"/>
              </a:spcAft>
              <a:buNone/>
            </a:pPr>
            <a:r>
              <a:rPr lang="ru"/>
              <a:t>• ОС Linux.</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Настройка тулчейна</a:t>
            </a:r>
            <a:endParaRPr/>
          </a:p>
          <a:p>
            <a:pPr indent="0" lvl="0" marL="0" rtl="0" algn="l">
              <a:spcBef>
                <a:spcPts val="0"/>
              </a:spcBef>
              <a:spcAft>
                <a:spcPts val="0"/>
              </a:spcAft>
              <a:buNone/>
            </a:pPr>
            <a:r>
              <a:rPr lang="ru"/>
              <a:t>export PATH=&lt;путь до тулчейна&gt;/bin:$PATH</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Сборка примера</a:t>
            </a:r>
            <a:endParaRPr/>
          </a:p>
          <a:p>
            <a:pPr indent="0" lvl="0" marL="0" rtl="0" algn="l">
              <a:spcBef>
                <a:spcPts val="0"/>
              </a:spcBef>
              <a:spcAft>
                <a:spcPts val="0"/>
              </a:spcAft>
              <a:buNone/>
            </a:pPr>
            <a:r>
              <a:rPr lang="ru"/>
              <a:t>make</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Запуск примера</a:t>
            </a:r>
            <a:endParaRPr/>
          </a:p>
          <a:p>
            <a:pPr indent="0" lvl="0" marL="0" rtl="0" algn="l">
              <a:spcBef>
                <a:spcPts val="0"/>
              </a:spcBef>
              <a:spcAft>
                <a:spcPts val="0"/>
              </a:spcAft>
              <a:buNone/>
            </a:pPr>
            <a:r>
              <a:rPr lang="ru"/>
              <a:t>qemu-system-riscv32 -nographic -machine virt -net none \</a:t>
            </a:r>
            <a:endParaRPr/>
          </a:p>
          <a:p>
            <a:pPr indent="0" lvl="0" marL="0" rtl="0" algn="l">
              <a:spcBef>
                <a:spcPts val="0"/>
              </a:spcBef>
              <a:spcAft>
                <a:spcPts val="0"/>
              </a:spcAft>
              <a:buNone/>
            </a:pPr>
            <a:r>
              <a:rPr lang="ru"/>
              <a:t>   -chardev stdio,id=con,mux=on -serial chardev:con \</a:t>
            </a:r>
            <a:endParaRPr/>
          </a:p>
          <a:p>
            <a:pPr indent="0" lvl="0" marL="0" rtl="0" algn="l">
              <a:spcBef>
                <a:spcPts val="0"/>
              </a:spcBef>
              <a:spcAft>
                <a:spcPts val="0"/>
              </a:spcAft>
              <a:buNone/>
            </a:pPr>
            <a:r>
              <a:rPr lang="ru"/>
              <a:t>   -mon chardev=con,mode=readline -bios none \</a:t>
            </a:r>
            <a:endParaRPr/>
          </a:p>
          <a:p>
            <a:pPr indent="0" lvl="0" marL="0" rtl="0" algn="l">
              <a:spcBef>
                <a:spcPts val="0"/>
              </a:spcBef>
              <a:spcAft>
                <a:spcPts val="0"/>
              </a:spcAft>
              <a:buNone/>
            </a:pPr>
            <a:r>
              <a:rPr lang="ru"/>
              <a:t>   -smp 4 -kernel ./build/RTOSDemo.axf</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92c3643649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292c3643649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92c364364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92c364364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Р</a:t>
            </a:r>
            <a:r>
              <a:rPr lang="ru"/>
              <a:t>ассмотрим шаги, необходимые для создания приложения FreeRTOS.</a:t>
            </a:r>
            <a:endParaRPr/>
          </a:p>
          <a:p>
            <a:pPr indent="0" lvl="0" marL="0" rtl="0" algn="l">
              <a:spcBef>
                <a:spcPts val="0"/>
              </a:spcBef>
              <a:spcAft>
                <a:spcPts val="0"/>
              </a:spcAft>
              <a:buNone/>
            </a:pPr>
            <a:r>
              <a:rPr lang="ru"/>
              <a:t>Шаг 1: Начните со списка файлов и настроек, представленных в главе FreeRTOS.</a:t>
            </a:r>
            <a:endParaRPr/>
          </a:p>
          <a:p>
            <a:pPr indent="0" lvl="0" marL="0" rtl="0" algn="l">
              <a:spcBef>
                <a:spcPts val="0"/>
              </a:spcBef>
              <a:spcAft>
                <a:spcPts val="0"/>
              </a:spcAft>
              <a:buNone/>
            </a:pPr>
            <a:r>
              <a:rPr lang="ru"/>
              <a:t>Шаг 2: Определите требования к приложению. После определения требований к приложению убедитесь, что следующие детали также определены:</a:t>
            </a:r>
            <a:endParaRPr/>
          </a:p>
          <a:p>
            <a:pPr indent="0" lvl="0" marL="0" rtl="0" algn="l">
              <a:spcBef>
                <a:spcPts val="0"/>
              </a:spcBef>
              <a:spcAft>
                <a:spcPts val="0"/>
              </a:spcAft>
              <a:buNone/>
            </a:pPr>
            <a:r>
              <a:rPr lang="ru"/>
              <a:t>• необходимые задачи для приложения;</a:t>
            </a:r>
            <a:endParaRPr/>
          </a:p>
          <a:p>
            <a:pPr indent="0" lvl="0" marL="0" rtl="0" algn="l">
              <a:spcBef>
                <a:spcPts val="0"/>
              </a:spcBef>
              <a:spcAft>
                <a:spcPts val="0"/>
              </a:spcAft>
              <a:buNone/>
            </a:pPr>
            <a:r>
              <a:rPr lang="ru"/>
              <a:t>• взаимодействие между задачами;</a:t>
            </a:r>
            <a:endParaRPr/>
          </a:p>
          <a:p>
            <a:pPr indent="0" lvl="0" marL="0" rtl="0" algn="l">
              <a:spcBef>
                <a:spcPts val="0"/>
              </a:spcBef>
              <a:spcAft>
                <a:spcPts val="0"/>
              </a:spcAft>
              <a:buNone/>
            </a:pPr>
            <a:r>
              <a:rPr lang="ru"/>
              <a:t>• зависимости между задачами:</a:t>
            </a:r>
            <a:endParaRPr/>
          </a:p>
          <a:p>
            <a:pPr indent="457200" lvl="0" marL="0" rtl="0" algn="l">
              <a:spcBef>
                <a:spcPts val="0"/>
              </a:spcBef>
              <a:spcAft>
                <a:spcPts val="0"/>
              </a:spcAft>
              <a:buNone/>
            </a:pPr>
            <a:r>
              <a:rPr lang="ru"/>
              <a:t>◦ зависимости от данных;</a:t>
            </a:r>
            <a:endParaRPr/>
          </a:p>
          <a:p>
            <a:pPr indent="457200" lvl="0" marL="0" rtl="0" algn="l">
              <a:spcBef>
                <a:spcPts val="0"/>
              </a:spcBef>
              <a:spcAft>
                <a:spcPts val="0"/>
              </a:spcAft>
              <a:buNone/>
            </a:pPr>
            <a:r>
              <a:rPr lang="ru"/>
              <a:t>◦ зависимости управления;</a:t>
            </a:r>
            <a:endParaRPr/>
          </a:p>
          <a:p>
            <a:pPr indent="0" lvl="0" marL="0" rtl="0" algn="l">
              <a:spcBef>
                <a:spcPts val="0"/>
              </a:spcBef>
              <a:spcAft>
                <a:spcPts val="0"/>
              </a:spcAft>
              <a:buNone/>
            </a:pPr>
            <a:r>
              <a:rPr lang="ru"/>
              <a:t>• требования к отклику в реальном времени для задач в приложении.</a:t>
            </a:r>
            <a:endParaRPr/>
          </a:p>
          <a:p>
            <a:pPr indent="0" lvl="0" marL="0" rtl="0" algn="l">
              <a:spcBef>
                <a:spcPts val="0"/>
              </a:spcBef>
              <a:spcAft>
                <a:spcPts val="0"/>
              </a:spcAft>
              <a:buNone/>
            </a:pPr>
            <a:r>
              <a:rPr lang="ru"/>
              <a:t>После их определения разработчик приложения может планировать использование либо одного файла, либо нескольких файлов для определения и создания приложения.</a:t>
            </a:r>
            <a:endParaRPr/>
          </a:p>
          <a:p>
            <a:pPr indent="0" lvl="0" marL="0" rtl="0" algn="l">
              <a:spcBef>
                <a:spcPts val="0"/>
              </a:spcBef>
              <a:spcAft>
                <a:spcPts val="0"/>
              </a:spcAft>
              <a:buNone/>
            </a:pPr>
            <a:r>
              <a:rPr lang="ru"/>
              <a:t>Шаг 3: Начните определять задачи в файлах по мере необходимости. Все задачи должны быть определены перед запуском планировщика FreeRTOS. (Пример определения задачи)</a:t>
            </a:r>
            <a:endParaRPr/>
          </a:p>
          <a:p>
            <a:pPr indent="0" lvl="0" marL="0" rtl="0" algn="l">
              <a:spcBef>
                <a:spcPts val="0"/>
              </a:spcBef>
              <a:spcAft>
                <a:spcPts val="0"/>
              </a:spcAft>
              <a:buNone/>
            </a:pPr>
            <a:r>
              <a:rPr lang="ru"/>
              <a:t>Шаг 4: Скомпилируйте код с помощью установленного компилятора RISC‑V и запустите приложение в QEMU. Позже вы сможете портировать его на выбранное вами оборудование.</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84fa39566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84fa39566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Система — это набор компонентов, собранных вместе для выполнения последовательности простых или сложных операций. Несколько систем могут также работать вместе, создавая более сложные системы.</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За последние сто лет в ходе промышленного и технологического прогресса были разработаны различные типы систем. В целом их можно разделить на пять категорий.</a:t>
            </a:r>
            <a:endParaRPr/>
          </a:p>
          <a:p>
            <a:pPr indent="0" lvl="0" marL="0" rtl="0" algn="l">
              <a:spcBef>
                <a:spcPts val="0"/>
              </a:spcBef>
              <a:spcAft>
                <a:spcPts val="0"/>
              </a:spcAft>
              <a:buNone/>
            </a:pPr>
            <a:r>
              <a:rPr lang="ru"/>
              <a:t>1. Чисто механические (например, двигатель внутреннего сгорания).</a:t>
            </a:r>
            <a:endParaRPr/>
          </a:p>
          <a:p>
            <a:pPr indent="0" lvl="0" marL="0" rtl="0" algn="l">
              <a:spcBef>
                <a:spcPts val="0"/>
              </a:spcBef>
              <a:spcAft>
                <a:spcPts val="0"/>
              </a:spcAft>
              <a:buNone/>
            </a:pPr>
            <a:r>
              <a:rPr lang="ru"/>
              <a:t>2. Механические и электрические (например, традиционное заводское оборудование).</a:t>
            </a:r>
            <a:endParaRPr/>
          </a:p>
          <a:p>
            <a:pPr indent="0" lvl="0" marL="0" rtl="0" algn="l">
              <a:spcBef>
                <a:spcPts val="0"/>
              </a:spcBef>
              <a:spcAft>
                <a:spcPts val="0"/>
              </a:spcAft>
              <a:buNone/>
            </a:pPr>
            <a:r>
              <a:rPr lang="ru"/>
              <a:t>3. Механические, электрические и электронные (например, программируемые логические контроллеры).</a:t>
            </a:r>
            <a:endParaRPr/>
          </a:p>
          <a:p>
            <a:pPr indent="0" lvl="0" marL="0" rtl="0" algn="l">
              <a:spcBef>
                <a:spcPts val="0"/>
              </a:spcBef>
              <a:spcAft>
                <a:spcPts val="0"/>
              </a:spcAft>
              <a:buNone/>
            </a:pPr>
            <a:r>
              <a:rPr lang="ru"/>
              <a:t>4. Электромеханические с точным управлением (например, числовое программное управление).</a:t>
            </a:r>
            <a:endParaRPr/>
          </a:p>
          <a:p>
            <a:pPr indent="0" lvl="0" marL="0" rtl="0" algn="l">
              <a:spcBef>
                <a:spcPts val="0"/>
              </a:spcBef>
              <a:spcAft>
                <a:spcPts val="0"/>
              </a:spcAft>
              <a:buNone/>
            </a:pPr>
            <a:r>
              <a:rPr lang="ru"/>
              <a:t>5. Электромеханические и сетевые (например, автоматизированные заводы).</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Встраиваемые </a:t>
            </a:r>
            <a:r>
              <a:rPr i="1" lang="ru">
                <a:solidFill>
                  <a:schemeClr val="dk1"/>
                </a:solidFill>
              </a:rPr>
              <a:t>электронные</a:t>
            </a:r>
            <a:r>
              <a:rPr lang="ru"/>
              <a:t> системы (ВС) в основном построены из электронных компонентов и используются для управления механическими или электромеханическими системами.</a:t>
            </a:r>
            <a:endParaRPr/>
          </a:p>
          <a:p>
            <a:pPr indent="0" lvl="0" marL="0" rtl="0" algn="l">
              <a:spcBef>
                <a:spcPts val="0"/>
              </a:spcBef>
              <a:spcAft>
                <a:spcPts val="0"/>
              </a:spcAft>
              <a:buNone/>
            </a:pPr>
            <a:r>
              <a:rPr lang="ru"/>
              <a:t>Чаще их называют «встраиваемыми системами».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В зависимости от сферы применения их можно разделить на следующие категории:</a:t>
            </a:r>
            <a:endParaRPr/>
          </a:p>
          <a:p>
            <a:pPr indent="0" lvl="0" marL="0" rtl="0" algn="l">
              <a:spcBef>
                <a:spcPts val="0"/>
              </a:spcBef>
              <a:spcAft>
                <a:spcPts val="0"/>
              </a:spcAft>
              <a:buNone/>
            </a:pPr>
            <a:r>
              <a:rPr lang="ru"/>
              <a:t>• общего назначения: созданы для решения различных задач и могут быть запрограммированы в соответствии с требованиями приложения;</a:t>
            </a:r>
            <a:endParaRPr/>
          </a:p>
          <a:p>
            <a:pPr indent="0" lvl="0" marL="0" rtl="0" algn="l">
              <a:spcBef>
                <a:spcPts val="0"/>
              </a:spcBef>
              <a:spcAft>
                <a:spcPts val="0"/>
              </a:spcAft>
              <a:buNone/>
            </a:pPr>
            <a:r>
              <a:rPr lang="ru"/>
              <a:t>• специального назначения: создаются для конкретных приложений и не могут быть легко использованы повторно для других;</a:t>
            </a:r>
            <a:endParaRPr/>
          </a:p>
          <a:p>
            <a:pPr indent="0" lvl="0" marL="0" rtl="0" algn="l">
              <a:spcBef>
                <a:spcPts val="0"/>
              </a:spcBef>
              <a:spcAft>
                <a:spcPts val="0"/>
              </a:spcAft>
              <a:buNone/>
            </a:pPr>
            <a:r>
              <a:rPr lang="ru"/>
              <a:t>• сетевые: позволяют объединять различные ВС в сеть для удовлетворения прикладных требований, например, для управления группой машин в унисон, как на современной производственной линии.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ВС также можно классифицировать на основе характера контроля, который они налагают на систему — системой управления.</a:t>
            </a:r>
            <a:endParaRPr/>
          </a:p>
          <a:p>
            <a:pPr indent="0" lvl="0" marL="0" rtl="0" algn="l">
              <a:spcBef>
                <a:spcPts val="0"/>
              </a:spcBef>
              <a:spcAft>
                <a:spcPts val="0"/>
              </a:spcAft>
              <a:buNone/>
            </a:pPr>
            <a:r>
              <a:rPr lang="ru"/>
              <a:t>Системы управления обычно делятся на две группы.</a:t>
            </a:r>
            <a:endParaRPr/>
          </a:p>
          <a:p>
            <a:pPr indent="0" lvl="0" marL="0" rtl="0" algn="l">
              <a:spcBef>
                <a:spcPts val="0"/>
              </a:spcBef>
              <a:spcAft>
                <a:spcPts val="0"/>
              </a:spcAft>
              <a:buNone/>
            </a:pPr>
            <a:r>
              <a:rPr lang="ru"/>
              <a:t>1. Системы управления без обратной связи.</a:t>
            </a:r>
            <a:endParaRPr/>
          </a:p>
          <a:p>
            <a:pPr indent="0" lvl="0" marL="0" rtl="0" algn="l">
              <a:spcBef>
                <a:spcPts val="0"/>
              </a:spcBef>
              <a:spcAft>
                <a:spcPts val="0"/>
              </a:spcAft>
              <a:buNone/>
            </a:pPr>
            <a:r>
              <a:rPr lang="ru"/>
              <a:t>Это системы, не учитывающие вывод системы при определении последующих её операций. Такие системы обычно являются ручными или полуавтоматическими, где требуется определенное взаимодействие человека с системой.</a:t>
            </a:r>
            <a:endParaRPr/>
          </a:p>
          <a:p>
            <a:pPr indent="0" lvl="0" marL="0" rtl="0" algn="l">
              <a:spcBef>
                <a:spcPts val="0"/>
              </a:spcBef>
              <a:spcAft>
                <a:spcPts val="0"/>
              </a:spcAft>
              <a:buNone/>
            </a:pPr>
            <a:r>
              <a:rPr lang="ru"/>
              <a:t>2. Системы управления с обратной связью. Система способна получать обратную связь с выводом и компенсировать любые ошибки, обнаруженные в нём. Эти типы систем обычно являются автоматическими и требуют очень мало или вообще не требуют вмешательства человека в течение своего рабочего цикла.</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Встраиваемые системы </a:t>
            </a:r>
            <a:r>
              <a:rPr lang="ru">
                <a:solidFill>
                  <a:schemeClr val="dk1"/>
                </a:solidFill>
              </a:rPr>
              <a:t>широко используются в</a:t>
            </a:r>
            <a:r>
              <a:rPr lang="ru"/>
              <a:t> промышленности; медицины; автомобильная промышленность; оборона.</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7921d4871b_4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27921d4871b_4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84fa39566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84fa39566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Электронная встраиваемая система — это комбинация аппаратных и программных компонентов. Во встраиваемых системах аппаратное и программное обеспечение работают вместе для реализации требуемой функциональности системы. В зависимости от вида применения количество аппаратного и программного обеспечения в системе может варьироваться.</a:t>
            </a:r>
            <a:endParaRPr/>
          </a:p>
          <a:p>
            <a:pPr indent="0" lvl="0" marL="0" rtl="0" algn="l">
              <a:spcBef>
                <a:spcPts val="0"/>
              </a:spcBef>
              <a:spcAft>
                <a:spcPts val="0"/>
              </a:spcAft>
              <a:buNone/>
            </a:pPr>
            <a:r>
              <a:t/>
            </a:r>
            <a:endParaRPr/>
          </a:p>
          <a:p>
            <a:pPr indent="0" lvl="0" marL="0" rtl="0" algn="l">
              <a:spcBef>
                <a:spcPts val="0"/>
              </a:spcBef>
              <a:spcAft>
                <a:spcPts val="0"/>
              </a:spcAft>
              <a:buNone/>
            </a:pPr>
            <a:r>
              <a:rPr b="1" lang="ru"/>
              <a:t>Аппаратные средства</a:t>
            </a:r>
            <a:r>
              <a:rPr lang="ru"/>
              <a:t> обычно представляют собой группу датчиков, соединенных вместе для сбора информации об окружающей среде и обмена ею с программными компонентами системы, которые обрабатывают эту информацию и предпринимают необходимые действия на её основе. Аппаратные компоненты могут также включать устройства ввода и вывода, чтобы получать ввод от пользователя, а также обмениваться с ним информацией. На слайде приведены некоторые специфические аппаратные компоненты встраиваемых систем</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ru"/>
              <a:t>Печатная плата — это плата, которая удерживает электронные компоненты системы вместе; она также отвечает за обеспечение функциональности, такой как связь между электронными компонентами, механическая стабильность оборудования, стабильность сигнала и целостность сигнала.</a:t>
            </a:r>
            <a:endParaRPr/>
          </a:p>
          <a:p>
            <a:pPr indent="-298450" lvl="0" marL="457200" rtl="0" algn="l">
              <a:spcBef>
                <a:spcPts val="0"/>
              </a:spcBef>
              <a:spcAft>
                <a:spcPts val="0"/>
              </a:spcAft>
              <a:buSzPts val="1100"/>
              <a:buChar char="-"/>
            </a:pPr>
            <a:r>
              <a:rPr lang="ru"/>
              <a:t>Электронные компоненты, установленные на печатной плате, реализуют требуемую функциональность системы. Они работают согласованно для достижения требуемого потока управления и других функций системы.</a:t>
            </a:r>
            <a:endParaRPr/>
          </a:p>
          <a:p>
            <a:pPr indent="-298450" lvl="0" marL="457200" rtl="0" algn="l">
              <a:spcBef>
                <a:spcPts val="0"/>
              </a:spcBef>
              <a:spcAft>
                <a:spcPts val="0"/>
              </a:spcAft>
              <a:buSzPts val="1100"/>
              <a:buChar char="-"/>
            </a:pPr>
            <a:r>
              <a:rPr lang="ru"/>
              <a:t>Система отображения служит в качестве устройства вывода для отображения информации пользователю. Может варьироваться от набора небольших светодиодов до большого жидкокристаллического дисплея.</a:t>
            </a:r>
            <a:endParaRPr/>
          </a:p>
          <a:p>
            <a:pPr indent="-298450" lvl="0" marL="457200" rtl="0" algn="l">
              <a:spcBef>
                <a:spcPts val="0"/>
              </a:spcBef>
              <a:spcAft>
                <a:spcPts val="0"/>
              </a:spcAft>
              <a:buSzPts val="1100"/>
              <a:buChar char="-"/>
            </a:pPr>
            <a:r>
              <a:rPr lang="ru"/>
              <a:t>Устройства ввода, доступные во встраиваемых системах, обычно представляют собой небольшие клавиатуры или сенсорные экраны, которые позволяют пользователю подавать сигналы системе для получения ответа и управления поведением системы.</a:t>
            </a:r>
            <a:endParaRPr/>
          </a:p>
          <a:p>
            <a:pPr indent="-298450" lvl="0" marL="457200" rtl="0" algn="l">
              <a:spcBef>
                <a:spcPts val="0"/>
              </a:spcBef>
              <a:spcAft>
                <a:spcPts val="0"/>
              </a:spcAft>
              <a:buSzPts val="1100"/>
              <a:buChar char="-"/>
            </a:pPr>
            <a:r>
              <a:rPr lang="ru"/>
              <a:t>Встраиваемые системы также содержат центральный контроллер (микроконтроллер или микропроцессор), который отвечает за её общее управление, реагирование на возникающие ошибки и настройку реакции системы в соответствии с пользовательскими настройками и пользовательским вводом.</a:t>
            </a:r>
            <a:endParaRPr/>
          </a:p>
          <a:p>
            <a:pPr indent="0" lvl="0" marL="0" rtl="0" algn="l">
              <a:spcBef>
                <a:spcPts val="0"/>
              </a:spcBef>
              <a:spcAft>
                <a:spcPts val="0"/>
              </a:spcAft>
              <a:buNone/>
            </a:pPr>
            <a:r>
              <a:t/>
            </a:r>
            <a:endParaRPr/>
          </a:p>
          <a:p>
            <a:pPr indent="0" lvl="0" marL="0" rtl="0" algn="l">
              <a:spcBef>
                <a:spcPts val="0"/>
              </a:spcBef>
              <a:spcAft>
                <a:spcPts val="0"/>
              </a:spcAft>
              <a:buNone/>
            </a:pPr>
            <a:r>
              <a:rPr b="1" lang="ru"/>
              <a:t>Программные компоненты</a:t>
            </a:r>
            <a:r>
              <a:rPr lang="ru"/>
              <a:t> также должны работать сообща, чтобы обеспечить требуемую функциональность, ожидаемую пользователем. Программные компоненты работают на центральном контроллере. Программное обеспечение служит прослойкой между пользователем и машиной, которой он управляет.</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 Программное обеспечение драйвера — самый нижний уровень программного компонента встраиваемой системы, отвечает за управление аппаратным обеспечением. Он взаимодействует с аппаратурой на уровне регистров и обычно написан на языке программирования C или на языке ассемблера. Как правило, эта часть программного компонента предоставляется производителем контроллера и никогда не изменяется.</a:t>
            </a:r>
            <a:endParaRPr/>
          </a:p>
          <a:p>
            <a:pPr indent="0" lvl="0" marL="0" rtl="0" algn="l">
              <a:spcBef>
                <a:spcPts val="0"/>
              </a:spcBef>
              <a:spcAft>
                <a:spcPts val="0"/>
              </a:spcAft>
              <a:buNone/>
            </a:pPr>
            <a:r>
              <a:rPr lang="ru"/>
              <a:t>• Программное обеспечение промежуточного уровня отвечает за взаимодействие между драйвером и более высоким прикладным уровнем программного компонента. Одним из ключевых компонентов промежуточного ПО является операционная система, отвечающая за управление поведением системы в различных условиях эксплуатации. Она дает указания другим программным компонентам относительно того, какой компонент когда и как должен работать.</a:t>
            </a:r>
            <a:endParaRPr/>
          </a:p>
          <a:p>
            <a:pPr indent="0" lvl="0" marL="0" rtl="0" algn="l">
              <a:spcBef>
                <a:spcPts val="0"/>
              </a:spcBef>
              <a:spcAft>
                <a:spcPts val="0"/>
              </a:spcAft>
              <a:buNone/>
            </a:pPr>
            <a:r>
              <a:rPr lang="ru"/>
              <a:t>• Прикладное программное обеспечение — это верхний уровень программного компонента, непосредственно взаимодействующий с пользователем. Этот тип программного обеспечения создан для удобства пользователя и призван обеспечить большую гибкость и практичность для пользователя. Этот уровень также взаимодействует с промежуточным программным обеспечением</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84fa395668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84fa395668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Основываясь на требованиях пользователя к выполнению задач, системы можно разделить на системы реального времени (real-time operating system) и общего назначения (non-realtime operating system).</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Системы, которые не обязаны отвечать на запрос пользователя в течение установленного времени, классифицируются как </a:t>
            </a:r>
            <a:r>
              <a:rPr b="1" lang="ru"/>
              <a:t>системы общего назначения</a:t>
            </a:r>
            <a:r>
              <a:rPr lang="ru"/>
              <a:t>. Примерами таких систем являются персональные компьютеры. Получив запрос от пользователя (например, копирование файла из одного места в другое), система не обязана выполнить задание за определенный промежуток времени, поскольку это не критичная по времени задача. Для таких систем достаточно операционной системы из семейств Windows или Linux. Кроме того, эти операционные системы требуют значительного объема памяти, который обычно недоступен для встраиваемых систем.</a:t>
            </a:r>
            <a:endParaRPr/>
          </a:p>
          <a:p>
            <a:pPr indent="0" lvl="0" marL="0" rtl="0" algn="l">
              <a:spcBef>
                <a:spcPts val="0"/>
              </a:spcBef>
              <a:spcAft>
                <a:spcPts val="0"/>
              </a:spcAft>
              <a:buNone/>
            </a:pPr>
            <a:r>
              <a:t/>
            </a:r>
            <a:endParaRPr/>
          </a:p>
          <a:p>
            <a:pPr indent="0" lvl="0" marL="0" rtl="0" algn="l">
              <a:spcBef>
                <a:spcPts val="0"/>
              </a:spcBef>
              <a:spcAft>
                <a:spcPts val="0"/>
              </a:spcAft>
              <a:buNone/>
            </a:pPr>
            <a:r>
              <a:rPr b="1" lang="ru"/>
              <a:t>Система реального времени</a:t>
            </a:r>
            <a:r>
              <a:rPr lang="ru"/>
              <a:t> — ограниченная по времени система, имеющая чётко определенные, фиксированные временные ограничения. Обработка должна быть выполнена в течение определенного времени, иначе система выйдет из строя. Такие системы являются либо событийно-ориентированными (event-driven), либо с разделением времени (time-sharing). Первые переключают задачи на основе их приоритетов (это также называется вытесняющим планированием), вторые же переключают задачи на основе тактовых прерываний (clock interrupts). Большинство RTOS используют алгоритм вытесняющего планирования (preemptive scheduling).</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Примером системы реального времени является оборудование, используемое в медицинских целях, например, система доставки лекарств. В этом случае система должна постоянно отслеживать свое состояние и реагировать на него в течение определенного времени, чтобы предотвратить любые негативные последствия для пациента.</a:t>
            </a:r>
            <a:endParaRPr/>
          </a:p>
          <a:p>
            <a:pPr indent="0" lvl="0" marL="0" rtl="0" algn="l">
              <a:spcBef>
                <a:spcPts val="0"/>
              </a:spcBef>
              <a:spcAft>
                <a:spcPts val="0"/>
              </a:spcAft>
              <a:buNone/>
            </a:pPr>
            <a:r>
              <a:rPr lang="ru"/>
              <a:t>В подобных системах операционная система должна определять приоритеты возникающих задач и предоставлять доступ к определенным компонентам программного управления для управления аппаратным обеспечением. Системы реального времени имеют ограниченный объем памяти, поскольку они малы и должны быть очень экономичными. Поэтому операционные системы, созданные для таких приложений, обычно имеют только функции, необходимые для конкретного типа оборудования, на которое они ориентированы, а также очень маленький объем памяти.</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85b69dfe9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85b69dfe9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Операционная система реального времени (RTOS) — это операционная система (ОС), предназначенная для обслуживания приложений, которые обрабатывают данные в реальном времени, то есть по мере их поступления, обычно без задержек. Требования к времени обработки (включая любые задержки ОС) измеряются десятыми долями секунд или еще более короткими промежутками времени.</a:t>
            </a:r>
            <a:endParaRPr/>
          </a:p>
          <a:p>
            <a:pPr indent="0" lvl="0" marL="0" rtl="0" algn="l">
              <a:spcBef>
                <a:spcPts val="0"/>
              </a:spcBef>
              <a:spcAft>
                <a:spcPts val="0"/>
              </a:spcAft>
              <a:buNone/>
            </a:pPr>
            <a:r>
              <a:rPr lang="ru"/>
              <a:t>Ключевой характеристикой RTOS является постоянство количества времени, которое требуется для принятия и завершения задачи приложения. RTOS ценится больше за то, насколько быстро или предсказуемо она может реагировать, чем за объем работы, который она может выполнить за определенный период времени.</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RTOS включает в себя усовершенствованный алгоритм планирования задач в системе. Гибкость планировщика позволяет более широко организовать работу компьютерной системы с различными приоритетами приложений в системе, но ОС реального времени чаще всего предназначена для определенного набора приложений.</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Наиболее распространенными конструкциями RTOS являются</a:t>
            </a:r>
            <a:endParaRPr/>
          </a:p>
          <a:p>
            <a:pPr indent="0" lvl="0" marL="0" rtl="0" algn="l">
              <a:spcBef>
                <a:spcPts val="0"/>
              </a:spcBef>
              <a:spcAft>
                <a:spcPts val="0"/>
              </a:spcAft>
              <a:buNone/>
            </a:pPr>
            <a:r>
              <a:rPr lang="ru"/>
              <a:t> • Управляемые событиями (event-driven).</a:t>
            </a:r>
            <a:endParaRPr/>
          </a:p>
          <a:p>
            <a:pPr indent="0" lvl="0" marL="0" rtl="0" algn="l">
              <a:spcBef>
                <a:spcPts val="0"/>
              </a:spcBef>
              <a:spcAft>
                <a:spcPts val="0"/>
              </a:spcAft>
              <a:buNone/>
            </a:pPr>
            <a:r>
              <a:rPr lang="ru"/>
              <a:t>Задачи переключаются только тогда, когда требуется обслуживание события с более высоким приоритетом; этот тип алгоритма переключения называется вытесняющим или приоритетным планированием.</a:t>
            </a:r>
            <a:endParaRPr/>
          </a:p>
          <a:p>
            <a:pPr indent="0" lvl="0" marL="0" rtl="0" algn="l">
              <a:spcBef>
                <a:spcPts val="0"/>
              </a:spcBef>
              <a:spcAft>
                <a:spcPts val="0"/>
              </a:spcAft>
              <a:buNone/>
            </a:pPr>
            <a:r>
              <a:rPr lang="ru"/>
              <a:t>• С разделением времени (time-sharing).</a:t>
            </a:r>
            <a:endParaRPr/>
          </a:p>
          <a:p>
            <a:pPr indent="0" lvl="0" marL="0" rtl="0" algn="l">
              <a:spcBef>
                <a:spcPts val="0"/>
              </a:spcBef>
              <a:spcAft>
                <a:spcPts val="0"/>
              </a:spcAft>
              <a:buNone/>
            </a:pPr>
            <a:r>
              <a:rPr lang="ru"/>
              <a:t>Задачи переключаются как по регулярному тактовому прерыванию, так и по событиям; примером алгоритма переключения с разделением времени является round-robin.</a:t>
            </a:r>
            <a:endParaRPr/>
          </a:p>
          <a:p>
            <a:pPr indent="0" lvl="0" marL="0" rtl="0" algn="l">
              <a:spcBef>
                <a:spcPts val="0"/>
              </a:spcBef>
              <a:spcAft>
                <a:spcPts val="0"/>
              </a:spcAft>
              <a:buNone/>
            </a:pPr>
            <a:r>
              <a:rPr lang="ru"/>
              <a:t>Проекты с разделением времени переключают задачи чаще, чем это строго необходимо, но обеспечивают более плавную многозадачность, создавая иллюзию, что процесс или задача используется машиной единолично.</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7921d4871b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7921d4871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dk1"/>
                </a:solidFill>
              </a:rPr>
              <a:t>FreeRTOS — одна из наиболее часто используемых операционных систем реального времени (RTOS), распространяемая под открытой лицензией MIT. FreeRTOS — это RTOS, ориентированная на микроконтроллеры и небольшие микропроцессоры. Она включает ядро и растущий набор библиотек IoT, подходящих для использования во всех отраслях промышленности. FreeRTOS создана с акцентом на надежность и простоту использования.</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85c319200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85c319200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 позволяет пользователям использовать различные преимущества ядра реального времени по сравнению с созданием исходного встраиваемого приложения. Эти возможности являются типичными требованиями для большинства современных встраиваемых приложений, поскольку одна система может быть приспособлена как к простым, так и к сложным приложениям и должна обеспечивать возможность повторного использования системы в различных компонентах приложения.</a:t>
            </a:r>
            <a:endParaRPr/>
          </a:p>
          <a:p>
            <a:pPr indent="0" lvl="0" marL="0" rtl="0" algn="l">
              <a:spcBef>
                <a:spcPts val="0"/>
              </a:spcBef>
              <a:spcAft>
                <a:spcPts val="0"/>
              </a:spcAft>
              <a:buNone/>
            </a:pPr>
            <a:r>
              <a:t/>
            </a:r>
            <a:endParaRPr/>
          </a:p>
          <a:p>
            <a:pPr indent="0" lvl="0" marL="0" rtl="0" algn="l">
              <a:spcBef>
                <a:spcPts val="0"/>
              </a:spcBef>
              <a:spcAft>
                <a:spcPts val="0"/>
              </a:spcAft>
              <a:buNone/>
            </a:pPr>
            <a:r>
              <a:rPr b="1" lang="ru"/>
              <a:t>Технические требования</a:t>
            </a:r>
            <a:endParaRPr b="1"/>
          </a:p>
          <a:p>
            <a:pPr indent="0" lvl="0" marL="0" rtl="0" algn="l">
              <a:spcBef>
                <a:spcPts val="0"/>
              </a:spcBef>
              <a:spcAft>
                <a:spcPts val="0"/>
              </a:spcAft>
              <a:buNone/>
            </a:pPr>
            <a:r>
              <a:rPr i="1" lang="ru"/>
              <a:t>Модульность</a:t>
            </a:r>
            <a:r>
              <a:rPr lang="ru"/>
              <a:t> является ключевым требованием к программному обеспечению встраиваемых систем, поскольку она позволяет поддерживать масштабируемость программного обеспечения (как в сторону увеличения, так и уменьшения) без ущерба для возможностей и функций приложения.</a:t>
            </a:r>
            <a:endParaRPr/>
          </a:p>
          <a:p>
            <a:pPr indent="0" lvl="0" marL="0" rtl="0" algn="l">
              <a:spcBef>
                <a:spcPts val="0"/>
              </a:spcBef>
              <a:spcAft>
                <a:spcPts val="0"/>
              </a:spcAft>
              <a:buNone/>
            </a:pPr>
            <a:r>
              <a:rPr lang="ru"/>
              <a:t>Требования системы к синхронизации должны быть поняты и абстрагированы, чтобы их можно было встроить в управляющую программную среду.</a:t>
            </a:r>
            <a:endParaRPr/>
          </a:p>
          <a:p>
            <a:pPr indent="0" lvl="0" marL="0" rtl="0" algn="l">
              <a:spcBef>
                <a:spcPts val="0"/>
              </a:spcBef>
              <a:spcAft>
                <a:spcPts val="0"/>
              </a:spcAft>
              <a:buNone/>
            </a:pPr>
            <a:r>
              <a:rPr i="1" lang="ru"/>
              <a:t>Управление питанием</a:t>
            </a:r>
            <a:r>
              <a:rPr lang="ru"/>
              <a:t> в современных встраиваемых системах является еще одним ключевым фактором. Поскольку все больше и больше приложений требуют работы от батарей, понимание требований к питанию и разработка правильного подхода к управлению питанием важны для создания эффективной встраиваемой системы.</a:t>
            </a:r>
            <a:endParaRPr/>
          </a:p>
          <a:p>
            <a:pPr indent="0" lvl="0" marL="0" rtl="0" algn="l">
              <a:spcBef>
                <a:spcPts val="0"/>
              </a:spcBef>
              <a:spcAft>
                <a:spcPts val="0"/>
              </a:spcAft>
              <a:buNone/>
            </a:pPr>
            <a:r>
              <a:rPr i="1" lang="ru"/>
              <a:t>Требования к прерываниям</a:t>
            </a:r>
            <a:r>
              <a:rPr lang="ru"/>
              <a:t> основаны на входах, которые являются частью системы. Они должны быть хорошо понятны, чтобы создавать значимые выходные данные на основе входных.</a:t>
            </a:r>
            <a:endParaRPr/>
          </a:p>
          <a:p>
            <a:pPr indent="0" lvl="0" marL="0" rtl="0" algn="l">
              <a:spcBef>
                <a:spcPts val="0"/>
              </a:spcBef>
              <a:spcAft>
                <a:spcPts val="0"/>
              </a:spcAft>
              <a:buNone/>
            </a:pPr>
            <a:r>
              <a:rPr lang="ru"/>
              <a:t>Встраиваемые системы основаны на нескольких типах входных данных. Некоторые из них являются чисто цифровыми по своей природе, но есть и аналоговые входные данные, которые необходимо зафиксировать, обработать и понять, чтобы сгенерировать требуемый отклик на эти входные данные. Встраиваемая система должна поддерживать </a:t>
            </a:r>
            <a:r>
              <a:rPr i="1" lang="ru"/>
              <a:t>смешанную обработку</a:t>
            </a:r>
            <a:r>
              <a:rPr lang="ru"/>
              <a:t>, чтобы она могла обрабатывать различные типы входных данных.</a:t>
            </a:r>
            <a:endParaRPr/>
          </a:p>
          <a:p>
            <a:pPr indent="0" lvl="0" marL="0" rtl="0" algn="l">
              <a:spcBef>
                <a:spcPts val="0"/>
              </a:spcBef>
              <a:spcAft>
                <a:spcPts val="0"/>
              </a:spcAft>
              <a:buNone/>
            </a:pPr>
            <a:r>
              <a:rPr lang="ru"/>
              <a:t>Последний вопрос заключается в том, как и когда система может потенциально </a:t>
            </a:r>
            <a:r>
              <a:rPr i="1" lang="ru"/>
              <a:t>простаивать</a:t>
            </a:r>
            <a:r>
              <a:rPr lang="ru"/>
              <a:t>, и что следует делать в это время в системе.</a:t>
            </a:r>
            <a:endParaRPr/>
          </a:p>
          <a:p>
            <a:pPr indent="0" lvl="0" marL="0" rtl="0" algn="l">
              <a:spcBef>
                <a:spcPts val="0"/>
              </a:spcBef>
              <a:spcAft>
                <a:spcPts val="0"/>
              </a:spcAft>
              <a:buNone/>
            </a:pPr>
            <a:r>
              <a:rPr b="1" lang="ru"/>
              <a:t>Требования к обслуживанию и эффективности</a:t>
            </a:r>
            <a:endParaRPr b="1"/>
          </a:p>
          <a:p>
            <a:pPr indent="0" lvl="0" marL="0" rtl="0" algn="l">
              <a:spcBef>
                <a:spcPts val="0"/>
              </a:spcBef>
              <a:spcAft>
                <a:spcPts val="0"/>
              </a:spcAft>
              <a:buNone/>
            </a:pPr>
            <a:r>
              <a:rPr lang="ru"/>
              <a:t>Одним из ключевых аспектов при разработке системы является возможность её обслуживания и быстрого и эффективного устранения любых поломок. Для обеспечения этого требования важно иметь возможность </a:t>
            </a:r>
            <a:r>
              <a:rPr i="1" lang="ru"/>
              <a:t>тестирования</a:t>
            </a:r>
            <a:r>
              <a:rPr lang="ru"/>
              <a:t> на любые потенциальные сбои во время разработки системы, а также воспроизведения любых сбоев, выявленных во время эксплуатации системы.</a:t>
            </a:r>
            <a:endParaRPr/>
          </a:p>
          <a:p>
            <a:pPr indent="0" lvl="0" marL="0" rtl="0" algn="l">
              <a:spcBef>
                <a:spcPts val="0"/>
              </a:spcBef>
              <a:spcAft>
                <a:spcPts val="0"/>
              </a:spcAft>
              <a:buNone/>
            </a:pPr>
            <a:r>
              <a:rPr lang="ru"/>
              <a:t>Система должна быть разработана таким образом, чтобы её можно было </a:t>
            </a:r>
            <a:r>
              <a:rPr i="1" lang="ru"/>
              <a:t>легко обслуживать</a:t>
            </a:r>
            <a:r>
              <a:rPr lang="ru"/>
              <a:t> как в полевых условиях, так и вне их, как с точки зрения аппаратного, так и программного обеспечения. </a:t>
            </a:r>
            <a:r>
              <a:rPr i="1" lang="ru"/>
              <a:t>Расширяемость</a:t>
            </a:r>
            <a:r>
              <a:rPr lang="ru"/>
              <a:t> также является ключевым фактором; система должна быть разработана таким образом, чтобы упростить добавление функций после завершения первоначальной версии системы.</a:t>
            </a:r>
            <a:endParaRPr/>
          </a:p>
          <a:p>
            <a:pPr indent="0" lvl="0" marL="0" rtl="0" algn="l">
              <a:spcBef>
                <a:spcPts val="0"/>
              </a:spcBef>
              <a:spcAft>
                <a:spcPts val="0"/>
              </a:spcAft>
              <a:buNone/>
            </a:pPr>
            <a:r>
              <a:rPr lang="ru"/>
              <a:t>Сложные приложения часто </a:t>
            </a:r>
            <a:r>
              <a:rPr i="1" lang="ru"/>
              <a:t>разрабатываются командами</a:t>
            </a:r>
            <a:r>
              <a:rPr lang="ru"/>
              <a:t>, и дизайн системы должен поддерживать возможность делать это быстро и эффективно. По этой причине система должна быть разработана по модульному принципу, чтобы несколько человек и даже несколько команд могли участвовать в разработке компонентов и модулей приложения без негативного влияния на существующие компоненты.</a:t>
            </a:r>
            <a:endParaRPr/>
          </a:p>
          <a:p>
            <a:pPr indent="0" lvl="0" marL="0" rtl="0" algn="l">
              <a:spcBef>
                <a:spcPts val="0"/>
              </a:spcBef>
              <a:spcAft>
                <a:spcPts val="0"/>
              </a:spcAft>
              <a:buNone/>
            </a:pPr>
            <a:r>
              <a:rPr lang="ru"/>
              <a:t>При необходимости код, разработанный для одной системы, должен быть доступен для </a:t>
            </a:r>
            <a:r>
              <a:rPr i="1" lang="ru"/>
              <a:t>повторного использования</a:t>
            </a:r>
            <a:r>
              <a:rPr lang="ru"/>
              <a:t> в других системах с аналогичными требованиями к функциональности. Проектирование системы по модульному принципу будет поддерживать это требование и повысит эффективность создания новых приложений.</a:t>
            </a:r>
            <a:endParaRPr/>
          </a:p>
          <a:p>
            <a:pPr indent="0" lvl="0" marL="0" rtl="0" algn="l">
              <a:spcBef>
                <a:spcPts val="0"/>
              </a:spcBef>
              <a:spcAft>
                <a:spcPts val="0"/>
              </a:spcAft>
              <a:buNone/>
            </a:pPr>
            <a:r>
              <a:rPr lang="ru"/>
              <a:t>Наконец, код должен быть разработан таким образом, чтобы </a:t>
            </a:r>
            <a:r>
              <a:rPr i="1" lang="ru"/>
              <a:t>эффективно</a:t>
            </a:r>
            <a:r>
              <a:rPr lang="ru"/>
              <a:t> использовать память, и разработчик должен помнить об ограничениях производительности небольших контроллеров, на которых строятся встраиваемые системы.</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8.png"/><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3" name="Shape 13"/>
        <p:cNvGrpSpPr/>
        <p:nvPr/>
      </p:nvGrpSpPr>
      <p:grpSpPr>
        <a:xfrm>
          <a:off x="0" y="0"/>
          <a:ext cx="0" cy="0"/>
          <a:chOff x="0" y="0"/>
          <a:chExt cx="0" cy="0"/>
        </a:xfrm>
      </p:grpSpPr>
      <p:pic>
        <p:nvPicPr>
          <p:cNvPr id="14" name="Google Shape;14;p2"/>
          <p:cNvPicPr preferRelativeResize="0"/>
          <p:nvPr/>
        </p:nvPicPr>
        <p:blipFill rotWithShape="1">
          <a:blip r:embed="rId3">
            <a:alphaModFix/>
          </a:blip>
          <a:srcRect b="0" l="0" r="0" t="0"/>
          <a:stretch/>
        </p:blipFill>
        <p:spPr>
          <a:xfrm>
            <a:off x="0" y="0"/>
            <a:ext cx="9144002" cy="5143501"/>
          </a:xfrm>
          <a:prstGeom prst="rect">
            <a:avLst/>
          </a:prstGeom>
          <a:noFill/>
          <a:ln>
            <a:noFill/>
          </a:ln>
        </p:spPr>
      </p:pic>
      <p:pic>
        <p:nvPicPr>
          <p:cNvPr id="15" name="Google Shape;15;p2"/>
          <p:cNvPicPr preferRelativeResize="0"/>
          <p:nvPr/>
        </p:nvPicPr>
        <p:blipFill rotWithShape="1">
          <a:blip r:embed="rId4">
            <a:alphaModFix/>
          </a:blip>
          <a:srcRect b="0" l="0" r="0" t="0"/>
          <a:stretch/>
        </p:blipFill>
        <p:spPr>
          <a:xfrm>
            <a:off x="4648697" y="511916"/>
            <a:ext cx="3737767" cy="4119669"/>
          </a:xfrm>
          <a:prstGeom prst="rect">
            <a:avLst/>
          </a:prstGeom>
          <a:noFill/>
          <a:ln>
            <a:noFill/>
          </a:ln>
        </p:spPr>
      </p:pic>
      <p:pic>
        <p:nvPicPr>
          <p:cNvPr id="16" name="Google Shape;16;p2"/>
          <p:cNvPicPr preferRelativeResize="0"/>
          <p:nvPr/>
        </p:nvPicPr>
        <p:blipFill rotWithShape="1">
          <a:blip r:embed="rId5">
            <a:alphaModFix/>
          </a:blip>
          <a:srcRect b="0" l="0" r="0" t="0"/>
          <a:stretch/>
        </p:blipFill>
        <p:spPr>
          <a:xfrm>
            <a:off x="504825" y="481589"/>
            <a:ext cx="3095625" cy="247650"/>
          </a:xfrm>
          <a:prstGeom prst="rect">
            <a:avLst/>
          </a:prstGeom>
          <a:noFill/>
          <a:ln>
            <a:noFill/>
          </a:ln>
        </p:spPr>
      </p:pic>
      <p:sp>
        <p:nvSpPr>
          <p:cNvPr id="17" name="Google Shape;17;p2"/>
          <p:cNvSpPr txBox="1"/>
          <p:nvPr>
            <p:ph type="title"/>
          </p:nvPr>
        </p:nvSpPr>
        <p:spPr>
          <a:xfrm>
            <a:off x="386150" y="1946200"/>
            <a:ext cx="4487100" cy="1320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700"/>
              <a:buNone/>
              <a:defRPr sz="2700">
                <a:solidFill>
                  <a:schemeClr val="lt1"/>
                </a:solidFill>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8" name="Google Shape;18;p2"/>
          <p:cNvSpPr txBox="1"/>
          <p:nvPr>
            <p:ph idx="1" type="subTitle"/>
          </p:nvPr>
        </p:nvSpPr>
        <p:spPr>
          <a:xfrm>
            <a:off x="393875" y="4154950"/>
            <a:ext cx="2471400" cy="409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None/>
              <a:defRPr sz="1200">
                <a:solidFill>
                  <a:schemeClr val="lt1"/>
                </a:solidFill>
              </a:defRPr>
            </a:lvl1pPr>
            <a:lvl2pPr lvl="1">
              <a:spcBef>
                <a:spcPts val="0"/>
              </a:spcBef>
              <a:spcAft>
                <a:spcPts val="0"/>
              </a:spcAft>
              <a:buSzPts val="1000"/>
              <a:buNone/>
              <a:defRPr/>
            </a:lvl2pPr>
            <a:lvl3pPr lvl="2">
              <a:spcBef>
                <a:spcPts val="0"/>
              </a:spcBef>
              <a:spcAft>
                <a:spcPts val="0"/>
              </a:spcAft>
              <a:buSzPts val="800"/>
              <a:buNone/>
              <a:defRPr/>
            </a:lvl3pPr>
            <a:lvl4pPr lvl="3">
              <a:spcBef>
                <a:spcPts val="0"/>
              </a:spcBef>
              <a:spcAft>
                <a:spcPts val="0"/>
              </a:spcAft>
              <a:buSzPts val="1000"/>
              <a:buNone/>
              <a:defRPr/>
            </a:lvl4pPr>
            <a:lvl5pPr lvl="4">
              <a:spcBef>
                <a:spcPts val="0"/>
              </a:spcBef>
              <a:spcAft>
                <a:spcPts val="0"/>
              </a:spcAft>
              <a:buSzPts val="8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1000"/>
              <a:buNone/>
              <a:defRPr/>
            </a:lvl8pPr>
            <a:lvl9pPr lvl="8">
              <a:spcBef>
                <a:spcPts val="0"/>
              </a:spcBef>
              <a:spcAft>
                <a:spcPts val="0"/>
              </a:spcAft>
              <a:buSzPts val="8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Блок кода">
  <p:cSld name="TITLE_ONLY_1">
    <p:spTree>
      <p:nvGrpSpPr>
        <p:cNvPr id="188" name="Shape 188"/>
        <p:cNvGrpSpPr/>
        <p:nvPr/>
      </p:nvGrpSpPr>
      <p:grpSpPr>
        <a:xfrm>
          <a:off x="0" y="0"/>
          <a:ext cx="0" cy="0"/>
          <a:chOff x="0" y="0"/>
          <a:chExt cx="0" cy="0"/>
        </a:xfrm>
      </p:grpSpPr>
      <p:sp>
        <p:nvSpPr>
          <p:cNvPr id="189" name="Google Shape;189;p11"/>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90" name="Google Shape;190;p11"/>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91" name="Google Shape;191;p11"/>
          <p:cNvSpPr txBox="1"/>
          <p:nvPr>
            <p:ph idx="1" type="body"/>
          </p:nvPr>
        </p:nvSpPr>
        <p:spPr>
          <a:xfrm>
            <a:off x="457200" y="943200"/>
            <a:ext cx="8218800" cy="3729600"/>
          </a:xfrm>
          <a:prstGeom prst="rect">
            <a:avLst/>
          </a:prstGeom>
          <a:solidFill>
            <a:srgbClr val="E7E7F1"/>
          </a:solidFill>
          <a:ln cap="flat" cmpd="sng" w="9525">
            <a:solidFill>
              <a:srgbClr val="BFBFBF"/>
            </a:solidFill>
            <a:prstDash val="solid"/>
            <a:round/>
            <a:headEnd len="sm" w="sm" type="none"/>
            <a:tailEnd len="sm" w="sm" type="none"/>
          </a:ln>
        </p:spPr>
        <p:txBody>
          <a:bodyPr anchorCtr="0" anchor="t" bIns="91425" lIns="91425" spcFirstLastPara="1" rIns="91425" wrap="square" tIns="91425">
            <a:noAutofit/>
          </a:bodyPr>
          <a:lstStyle>
            <a:lvl1pPr indent="-279400" lvl="0" marL="457200">
              <a:spcBef>
                <a:spcPts val="0"/>
              </a:spcBef>
              <a:spcAft>
                <a:spcPts val="0"/>
              </a:spcAft>
              <a:buSzPts val="800"/>
              <a:buFont typeface="Courier New"/>
              <a:buChar char="☐"/>
              <a:defRPr>
                <a:latin typeface="Courier New"/>
                <a:ea typeface="Courier New"/>
                <a:cs typeface="Courier New"/>
                <a:sym typeface="Courier New"/>
              </a:defRPr>
            </a:lvl1pPr>
            <a:lvl2pPr indent="-292100" lvl="1" marL="914400">
              <a:spcBef>
                <a:spcPts val="0"/>
              </a:spcBef>
              <a:spcAft>
                <a:spcPts val="0"/>
              </a:spcAft>
              <a:buSzPts val="1000"/>
              <a:buFont typeface="Courier New"/>
              <a:buChar char="■"/>
              <a:defRPr>
                <a:latin typeface="Courier New"/>
                <a:ea typeface="Courier New"/>
                <a:cs typeface="Courier New"/>
                <a:sym typeface="Courier New"/>
              </a:defRPr>
            </a:lvl2pPr>
            <a:lvl3pPr indent="-279400" lvl="2" marL="1371600">
              <a:spcBef>
                <a:spcPts val="0"/>
              </a:spcBef>
              <a:spcAft>
                <a:spcPts val="0"/>
              </a:spcAft>
              <a:buSzPts val="800"/>
              <a:buFont typeface="Courier New"/>
              <a:buChar char="☐"/>
              <a:defRPr>
                <a:latin typeface="Courier New"/>
                <a:ea typeface="Courier New"/>
                <a:cs typeface="Courier New"/>
                <a:sym typeface="Courier New"/>
              </a:defRPr>
            </a:lvl3pPr>
            <a:lvl4pPr indent="-292100" lvl="3" marL="1828800">
              <a:spcBef>
                <a:spcPts val="0"/>
              </a:spcBef>
              <a:spcAft>
                <a:spcPts val="0"/>
              </a:spcAft>
              <a:buSzPts val="1000"/>
              <a:buFont typeface="Courier New"/>
              <a:buChar char="■"/>
              <a:defRPr>
                <a:latin typeface="Courier New"/>
                <a:ea typeface="Courier New"/>
                <a:cs typeface="Courier New"/>
                <a:sym typeface="Courier New"/>
              </a:defRPr>
            </a:lvl4pPr>
            <a:lvl5pPr indent="-279400" lvl="4" marL="2286000">
              <a:spcBef>
                <a:spcPts val="0"/>
              </a:spcBef>
              <a:spcAft>
                <a:spcPts val="0"/>
              </a:spcAft>
              <a:buSzPts val="800"/>
              <a:buFont typeface="Courier New"/>
              <a:buChar char="☐"/>
              <a:defRPr>
                <a:latin typeface="Courier New"/>
                <a:ea typeface="Courier New"/>
                <a:cs typeface="Courier New"/>
                <a:sym typeface="Courier New"/>
              </a:defRPr>
            </a:lvl5pPr>
            <a:lvl6pPr indent="-292100" lvl="5" marL="2743200">
              <a:spcBef>
                <a:spcPts val="0"/>
              </a:spcBef>
              <a:spcAft>
                <a:spcPts val="0"/>
              </a:spcAft>
              <a:buSzPts val="1000"/>
              <a:buFont typeface="Courier New"/>
              <a:buChar char="■"/>
              <a:defRPr>
                <a:latin typeface="Courier New"/>
                <a:ea typeface="Courier New"/>
                <a:cs typeface="Courier New"/>
                <a:sym typeface="Courier New"/>
              </a:defRPr>
            </a:lvl6pPr>
            <a:lvl7pPr indent="-279400" lvl="6" marL="3200400">
              <a:spcBef>
                <a:spcPts val="0"/>
              </a:spcBef>
              <a:spcAft>
                <a:spcPts val="0"/>
              </a:spcAft>
              <a:buSzPts val="800"/>
              <a:buFont typeface="Courier New"/>
              <a:buChar char="☐"/>
              <a:defRPr>
                <a:latin typeface="Courier New"/>
                <a:ea typeface="Courier New"/>
                <a:cs typeface="Courier New"/>
                <a:sym typeface="Courier New"/>
              </a:defRPr>
            </a:lvl7pPr>
            <a:lvl8pPr indent="-292100" lvl="7" marL="3657600">
              <a:spcBef>
                <a:spcPts val="0"/>
              </a:spcBef>
              <a:spcAft>
                <a:spcPts val="0"/>
              </a:spcAft>
              <a:buSzPts val="1000"/>
              <a:buFont typeface="Courier New"/>
              <a:buChar char="■"/>
              <a:defRPr>
                <a:latin typeface="Courier New"/>
                <a:ea typeface="Courier New"/>
                <a:cs typeface="Courier New"/>
                <a:sym typeface="Courier New"/>
              </a:defRPr>
            </a:lvl8pPr>
            <a:lvl9pPr indent="-279400" lvl="8" marL="4114800">
              <a:spcBef>
                <a:spcPts val="0"/>
              </a:spcBef>
              <a:spcAft>
                <a:spcPts val="0"/>
              </a:spcAft>
              <a:buSzPts val="800"/>
              <a:buFont typeface="Courier New"/>
              <a:buChar char="☐"/>
              <a:defRPr>
                <a:latin typeface="Courier New"/>
                <a:ea typeface="Courier New"/>
                <a:cs typeface="Courier New"/>
                <a:sym typeface="Courier New"/>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екст и блок кода">
  <p:cSld name="TITLE_ONLY_1_2">
    <p:spTree>
      <p:nvGrpSpPr>
        <p:cNvPr id="192" name="Shape 192"/>
        <p:cNvGrpSpPr/>
        <p:nvPr/>
      </p:nvGrpSpPr>
      <p:grpSpPr>
        <a:xfrm>
          <a:off x="0" y="0"/>
          <a:ext cx="0" cy="0"/>
          <a:chOff x="0" y="0"/>
          <a:chExt cx="0" cy="0"/>
        </a:xfrm>
      </p:grpSpPr>
      <p:sp>
        <p:nvSpPr>
          <p:cNvPr id="193" name="Google Shape;193;p12"/>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94" name="Google Shape;194;p12"/>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95" name="Google Shape;195;p12"/>
          <p:cNvSpPr txBox="1"/>
          <p:nvPr>
            <p:ph idx="1" type="body"/>
          </p:nvPr>
        </p:nvSpPr>
        <p:spPr>
          <a:xfrm>
            <a:off x="457200" y="1946200"/>
            <a:ext cx="8218800" cy="2725200"/>
          </a:xfrm>
          <a:prstGeom prst="rect">
            <a:avLst/>
          </a:prstGeom>
          <a:solidFill>
            <a:srgbClr val="E7E7F1"/>
          </a:solidFill>
          <a:ln cap="flat" cmpd="sng" w="9525">
            <a:solidFill>
              <a:srgbClr val="BFBFBF"/>
            </a:solidFill>
            <a:prstDash val="solid"/>
            <a:round/>
            <a:headEnd len="sm" w="sm" type="none"/>
            <a:tailEnd len="sm" w="sm" type="none"/>
          </a:ln>
        </p:spPr>
        <p:txBody>
          <a:bodyPr anchorCtr="0" anchor="t" bIns="91425" lIns="91425" spcFirstLastPara="1" rIns="91425" wrap="square" tIns="91425">
            <a:noAutofit/>
          </a:bodyPr>
          <a:lstStyle>
            <a:lvl1pPr indent="-279400" lvl="0" marL="457200" rtl="0">
              <a:spcBef>
                <a:spcPts val="0"/>
              </a:spcBef>
              <a:spcAft>
                <a:spcPts val="0"/>
              </a:spcAft>
              <a:buSzPts val="800"/>
              <a:buFont typeface="Courier New"/>
              <a:buChar char="☐"/>
              <a:defRPr>
                <a:latin typeface="Courier New"/>
                <a:ea typeface="Courier New"/>
                <a:cs typeface="Courier New"/>
                <a:sym typeface="Courier New"/>
              </a:defRPr>
            </a:lvl1pPr>
            <a:lvl2pPr indent="-292100" lvl="1" marL="914400" rtl="0">
              <a:spcBef>
                <a:spcPts val="0"/>
              </a:spcBef>
              <a:spcAft>
                <a:spcPts val="0"/>
              </a:spcAft>
              <a:buSzPts val="1000"/>
              <a:buFont typeface="Courier New"/>
              <a:buChar char="■"/>
              <a:defRPr>
                <a:latin typeface="Courier New"/>
                <a:ea typeface="Courier New"/>
                <a:cs typeface="Courier New"/>
                <a:sym typeface="Courier New"/>
              </a:defRPr>
            </a:lvl2pPr>
            <a:lvl3pPr indent="-279400" lvl="2" marL="1371600" rtl="0">
              <a:spcBef>
                <a:spcPts val="0"/>
              </a:spcBef>
              <a:spcAft>
                <a:spcPts val="0"/>
              </a:spcAft>
              <a:buSzPts val="800"/>
              <a:buFont typeface="Courier New"/>
              <a:buChar char="☐"/>
              <a:defRPr>
                <a:latin typeface="Courier New"/>
                <a:ea typeface="Courier New"/>
                <a:cs typeface="Courier New"/>
                <a:sym typeface="Courier New"/>
              </a:defRPr>
            </a:lvl3pPr>
            <a:lvl4pPr indent="-292100" lvl="3" marL="1828800" rtl="0">
              <a:spcBef>
                <a:spcPts val="0"/>
              </a:spcBef>
              <a:spcAft>
                <a:spcPts val="0"/>
              </a:spcAft>
              <a:buSzPts val="1000"/>
              <a:buFont typeface="Courier New"/>
              <a:buChar char="■"/>
              <a:defRPr>
                <a:latin typeface="Courier New"/>
                <a:ea typeface="Courier New"/>
                <a:cs typeface="Courier New"/>
                <a:sym typeface="Courier New"/>
              </a:defRPr>
            </a:lvl4pPr>
            <a:lvl5pPr indent="-279400" lvl="4" marL="2286000" rtl="0">
              <a:spcBef>
                <a:spcPts val="0"/>
              </a:spcBef>
              <a:spcAft>
                <a:spcPts val="0"/>
              </a:spcAft>
              <a:buSzPts val="800"/>
              <a:buFont typeface="Courier New"/>
              <a:buChar char="☐"/>
              <a:defRPr>
                <a:latin typeface="Courier New"/>
                <a:ea typeface="Courier New"/>
                <a:cs typeface="Courier New"/>
                <a:sym typeface="Courier New"/>
              </a:defRPr>
            </a:lvl5pPr>
            <a:lvl6pPr indent="-292100" lvl="5" marL="2743200" rtl="0">
              <a:spcBef>
                <a:spcPts val="0"/>
              </a:spcBef>
              <a:spcAft>
                <a:spcPts val="0"/>
              </a:spcAft>
              <a:buSzPts val="1000"/>
              <a:buFont typeface="Courier New"/>
              <a:buChar char="■"/>
              <a:defRPr>
                <a:latin typeface="Courier New"/>
                <a:ea typeface="Courier New"/>
                <a:cs typeface="Courier New"/>
                <a:sym typeface="Courier New"/>
              </a:defRPr>
            </a:lvl6pPr>
            <a:lvl7pPr indent="-279400" lvl="6" marL="3200400" rtl="0">
              <a:spcBef>
                <a:spcPts val="0"/>
              </a:spcBef>
              <a:spcAft>
                <a:spcPts val="0"/>
              </a:spcAft>
              <a:buSzPts val="800"/>
              <a:buFont typeface="Courier New"/>
              <a:buChar char="☐"/>
              <a:defRPr>
                <a:latin typeface="Courier New"/>
                <a:ea typeface="Courier New"/>
                <a:cs typeface="Courier New"/>
                <a:sym typeface="Courier New"/>
              </a:defRPr>
            </a:lvl7pPr>
            <a:lvl8pPr indent="-292100" lvl="7" marL="3657600" rtl="0">
              <a:spcBef>
                <a:spcPts val="0"/>
              </a:spcBef>
              <a:spcAft>
                <a:spcPts val="0"/>
              </a:spcAft>
              <a:buSzPts val="1000"/>
              <a:buFont typeface="Courier New"/>
              <a:buChar char="■"/>
              <a:defRPr>
                <a:latin typeface="Courier New"/>
                <a:ea typeface="Courier New"/>
                <a:cs typeface="Courier New"/>
                <a:sym typeface="Courier New"/>
              </a:defRPr>
            </a:lvl8pPr>
            <a:lvl9pPr indent="-279400" lvl="8" marL="4114800" rtl="0">
              <a:spcBef>
                <a:spcPts val="0"/>
              </a:spcBef>
              <a:spcAft>
                <a:spcPts val="0"/>
              </a:spcAft>
              <a:buSzPts val="800"/>
              <a:buFont typeface="Courier New"/>
              <a:buChar char="☐"/>
              <a:defRPr>
                <a:latin typeface="Courier New"/>
                <a:ea typeface="Courier New"/>
                <a:cs typeface="Courier New"/>
                <a:sym typeface="Courier New"/>
              </a:defRPr>
            </a:lvl9pPr>
          </a:lstStyle>
          <a:p/>
        </p:txBody>
      </p:sp>
      <p:sp>
        <p:nvSpPr>
          <p:cNvPr id="196" name="Google Shape;196;p12"/>
          <p:cNvSpPr txBox="1"/>
          <p:nvPr>
            <p:ph idx="3" type="body"/>
          </p:nvPr>
        </p:nvSpPr>
        <p:spPr>
          <a:xfrm>
            <a:off x="457200" y="943200"/>
            <a:ext cx="8218800" cy="8940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SzPts val="800"/>
              <a:buChar char="☐"/>
              <a:defRPr/>
            </a:lvl1pPr>
            <a:lvl2pPr indent="-292100" lvl="1" marL="914400" rtl="0">
              <a:spcBef>
                <a:spcPts val="0"/>
              </a:spcBef>
              <a:spcAft>
                <a:spcPts val="0"/>
              </a:spcAft>
              <a:buSzPts val="1000"/>
              <a:buChar char="■"/>
              <a:defRPr/>
            </a:lvl2pPr>
            <a:lvl3pPr indent="-279400" lvl="2" marL="1371600" rtl="0">
              <a:spcBef>
                <a:spcPts val="0"/>
              </a:spcBef>
              <a:spcAft>
                <a:spcPts val="0"/>
              </a:spcAft>
              <a:buSzPts val="800"/>
              <a:buChar char="☐"/>
              <a:defRPr/>
            </a:lvl3pPr>
            <a:lvl4pPr indent="-292100" lvl="3" marL="1828800" rtl="0">
              <a:spcBef>
                <a:spcPts val="0"/>
              </a:spcBef>
              <a:spcAft>
                <a:spcPts val="0"/>
              </a:spcAft>
              <a:buClr>
                <a:srgbClr val="283272"/>
              </a:buClr>
              <a:buSzPts val="1000"/>
              <a:buChar char="■"/>
              <a:defRPr/>
            </a:lvl4pPr>
            <a:lvl5pPr indent="-279400" lvl="4" marL="2286000" rtl="0">
              <a:spcBef>
                <a:spcPts val="0"/>
              </a:spcBef>
              <a:spcAft>
                <a:spcPts val="0"/>
              </a:spcAft>
              <a:buClr>
                <a:srgbClr val="283272"/>
              </a:buClr>
              <a:buSzPts val="800"/>
              <a:buChar char="☐"/>
              <a:defRPr/>
            </a:lvl5pPr>
            <a:lvl6pPr indent="-292100" lvl="5" marL="2743200" rtl="0">
              <a:spcBef>
                <a:spcPts val="0"/>
              </a:spcBef>
              <a:spcAft>
                <a:spcPts val="0"/>
              </a:spcAft>
              <a:buClr>
                <a:srgbClr val="283272"/>
              </a:buClr>
              <a:buSzPts val="1000"/>
              <a:buChar char="■"/>
              <a:defRPr/>
            </a:lvl6pPr>
            <a:lvl7pPr indent="-279400" lvl="6" marL="3200400" rtl="0">
              <a:spcBef>
                <a:spcPts val="0"/>
              </a:spcBef>
              <a:spcAft>
                <a:spcPts val="0"/>
              </a:spcAft>
              <a:buClr>
                <a:srgbClr val="283272"/>
              </a:buClr>
              <a:buSzPts val="800"/>
              <a:buChar char="☐"/>
              <a:defRPr/>
            </a:lvl7pPr>
            <a:lvl8pPr indent="-292100" lvl="7" marL="3657600" rtl="0">
              <a:spcBef>
                <a:spcPts val="0"/>
              </a:spcBef>
              <a:spcAft>
                <a:spcPts val="0"/>
              </a:spcAft>
              <a:buClr>
                <a:srgbClr val="283272"/>
              </a:buClr>
              <a:buSzPts val="1000"/>
              <a:buChar char="■"/>
              <a:defRPr/>
            </a:lvl8pPr>
            <a:lvl9pPr indent="-279400" lvl="8" marL="4114800" rtl="0">
              <a:spcBef>
                <a:spcPts val="0"/>
              </a:spcBef>
              <a:spcAft>
                <a:spcPts val="0"/>
              </a:spcAft>
              <a:buClr>
                <a:srgbClr val="283272"/>
              </a:buClr>
              <a:buSzPts val="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Два блока кода">
  <p:cSld name="TITLE_ONLY_1_1">
    <p:spTree>
      <p:nvGrpSpPr>
        <p:cNvPr id="197" name="Shape 197"/>
        <p:cNvGrpSpPr/>
        <p:nvPr/>
      </p:nvGrpSpPr>
      <p:grpSpPr>
        <a:xfrm>
          <a:off x="0" y="0"/>
          <a:ext cx="0" cy="0"/>
          <a:chOff x="0" y="0"/>
          <a:chExt cx="0" cy="0"/>
        </a:xfrm>
      </p:grpSpPr>
      <p:sp>
        <p:nvSpPr>
          <p:cNvPr id="198" name="Google Shape;198;p13"/>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99" name="Google Shape;199;p13"/>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00" name="Google Shape;200;p13"/>
          <p:cNvSpPr txBox="1"/>
          <p:nvPr>
            <p:ph idx="1" type="body"/>
          </p:nvPr>
        </p:nvSpPr>
        <p:spPr>
          <a:xfrm>
            <a:off x="457200" y="943200"/>
            <a:ext cx="4093200" cy="3729600"/>
          </a:xfrm>
          <a:prstGeom prst="rect">
            <a:avLst/>
          </a:prstGeom>
          <a:solidFill>
            <a:srgbClr val="E7E7F1"/>
          </a:solidFill>
          <a:ln cap="flat" cmpd="sng" w="9525">
            <a:solidFill>
              <a:srgbClr val="BFBFBF"/>
            </a:solidFill>
            <a:prstDash val="solid"/>
            <a:round/>
            <a:headEnd len="sm" w="sm" type="none"/>
            <a:tailEnd len="sm" w="sm" type="none"/>
          </a:ln>
        </p:spPr>
        <p:txBody>
          <a:bodyPr anchorCtr="0" anchor="t" bIns="91425" lIns="91425" spcFirstLastPara="1" rIns="91425" wrap="square" tIns="91425">
            <a:noAutofit/>
          </a:bodyPr>
          <a:lstStyle>
            <a:lvl1pPr indent="-279400" lvl="0" marL="457200" rtl="0">
              <a:spcBef>
                <a:spcPts val="0"/>
              </a:spcBef>
              <a:spcAft>
                <a:spcPts val="0"/>
              </a:spcAft>
              <a:buSzPts val="800"/>
              <a:buFont typeface="Courier New"/>
              <a:buChar char="☐"/>
              <a:defRPr>
                <a:latin typeface="Courier New"/>
                <a:ea typeface="Courier New"/>
                <a:cs typeface="Courier New"/>
                <a:sym typeface="Courier New"/>
              </a:defRPr>
            </a:lvl1pPr>
            <a:lvl2pPr indent="-292100" lvl="1" marL="914400" rtl="0">
              <a:spcBef>
                <a:spcPts val="0"/>
              </a:spcBef>
              <a:spcAft>
                <a:spcPts val="0"/>
              </a:spcAft>
              <a:buSzPts val="1000"/>
              <a:buFont typeface="Courier New"/>
              <a:buChar char="■"/>
              <a:defRPr>
                <a:latin typeface="Courier New"/>
                <a:ea typeface="Courier New"/>
                <a:cs typeface="Courier New"/>
                <a:sym typeface="Courier New"/>
              </a:defRPr>
            </a:lvl2pPr>
            <a:lvl3pPr indent="-279400" lvl="2" marL="1371600" rtl="0">
              <a:spcBef>
                <a:spcPts val="0"/>
              </a:spcBef>
              <a:spcAft>
                <a:spcPts val="0"/>
              </a:spcAft>
              <a:buSzPts val="800"/>
              <a:buFont typeface="Courier New"/>
              <a:buChar char="☐"/>
              <a:defRPr>
                <a:latin typeface="Courier New"/>
                <a:ea typeface="Courier New"/>
                <a:cs typeface="Courier New"/>
                <a:sym typeface="Courier New"/>
              </a:defRPr>
            </a:lvl3pPr>
            <a:lvl4pPr indent="-292100" lvl="3" marL="1828800" rtl="0">
              <a:spcBef>
                <a:spcPts val="0"/>
              </a:spcBef>
              <a:spcAft>
                <a:spcPts val="0"/>
              </a:spcAft>
              <a:buSzPts val="1000"/>
              <a:buFont typeface="Courier New"/>
              <a:buChar char="■"/>
              <a:defRPr>
                <a:latin typeface="Courier New"/>
                <a:ea typeface="Courier New"/>
                <a:cs typeface="Courier New"/>
                <a:sym typeface="Courier New"/>
              </a:defRPr>
            </a:lvl4pPr>
            <a:lvl5pPr indent="-279400" lvl="4" marL="2286000" rtl="0">
              <a:spcBef>
                <a:spcPts val="0"/>
              </a:spcBef>
              <a:spcAft>
                <a:spcPts val="0"/>
              </a:spcAft>
              <a:buSzPts val="800"/>
              <a:buFont typeface="Courier New"/>
              <a:buChar char="☐"/>
              <a:defRPr>
                <a:latin typeface="Courier New"/>
                <a:ea typeface="Courier New"/>
                <a:cs typeface="Courier New"/>
                <a:sym typeface="Courier New"/>
              </a:defRPr>
            </a:lvl5pPr>
            <a:lvl6pPr indent="-292100" lvl="5" marL="2743200" rtl="0">
              <a:spcBef>
                <a:spcPts val="0"/>
              </a:spcBef>
              <a:spcAft>
                <a:spcPts val="0"/>
              </a:spcAft>
              <a:buSzPts val="1000"/>
              <a:buFont typeface="Courier New"/>
              <a:buChar char="■"/>
              <a:defRPr>
                <a:latin typeface="Courier New"/>
                <a:ea typeface="Courier New"/>
                <a:cs typeface="Courier New"/>
                <a:sym typeface="Courier New"/>
              </a:defRPr>
            </a:lvl6pPr>
            <a:lvl7pPr indent="-279400" lvl="6" marL="3200400" rtl="0">
              <a:spcBef>
                <a:spcPts val="0"/>
              </a:spcBef>
              <a:spcAft>
                <a:spcPts val="0"/>
              </a:spcAft>
              <a:buSzPts val="800"/>
              <a:buFont typeface="Courier New"/>
              <a:buChar char="☐"/>
              <a:defRPr>
                <a:latin typeface="Courier New"/>
                <a:ea typeface="Courier New"/>
                <a:cs typeface="Courier New"/>
                <a:sym typeface="Courier New"/>
              </a:defRPr>
            </a:lvl7pPr>
            <a:lvl8pPr indent="-292100" lvl="7" marL="3657600" rtl="0">
              <a:spcBef>
                <a:spcPts val="0"/>
              </a:spcBef>
              <a:spcAft>
                <a:spcPts val="0"/>
              </a:spcAft>
              <a:buSzPts val="1000"/>
              <a:buFont typeface="Courier New"/>
              <a:buChar char="■"/>
              <a:defRPr>
                <a:latin typeface="Courier New"/>
                <a:ea typeface="Courier New"/>
                <a:cs typeface="Courier New"/>
                <a:sym typeface="Courier New"/>
              </a:defRPr>
            </a:lvl8pPr>
            <a:lvl9pPr indent="-279400" lvl="8" marL="4114800" rtl="0">
              <a:spcBef>
                <a:spcPts val="0"/>
              </a:spcBef>
              <a:spcAft>
                <a:spcPts val="0"/>
              </a:spcAft>
              <a:buSzPts val="800"/>
              <a:buFont typeface="Courier New"/>
              <a:buChar char="☐"/>
              <a:defRPr>
                <a:latin typeface="Courier New"/>
                <a:ea typeface="Courier New"/>
                <a:cs typeface="Courier New"/>
                <a:sym typeface="Courier New"/>
              </a:defRPr>
            </a:lvl9pPr>
          </a:lstStyle>
          <a:p/>
        </p:txBody>
      </p:sp>
      <p:sp>
        <p:nvSpPr>
          <p:cNvPr id="201" name="Google Shape;201;p13"/>
          <p:cNvSpPr txBox="1"/>
          <p:nvPr>
            <p:ph idx="3" type="body"/>
          </p:nvPr>
        </p:nvSpPr>
        <p:spPr>
          <a:xfrm>
            <a:off x="4582800" y="943200"/>
            <a:ext cx="4093200" cy="3729600"/>
          </a:xfrm>
          <a:prstGeom prst="rect">
            <a:avLst/>
          </a:prstGeom>
          <a:solidFill>
            <a:srgbClr val="E7E7F1"/>
          </a:solidFill>
          <a:ln cap="flat" cmpd="sng" w="9525">
            <a:solidFill>
              <a:srgbClr val="BFBFBF"/>
            </a:solidFill>
            <a:prstDash val="solid"/>
            <a:round/>
            <a:headEnd len="sm" w="sm" type="none"/>
            <a:tailEnd len="sm" w="sm" type="none"/>
          </a:ln>
        </p:spPr>
        <p:txBody>
          <a:bodyPr anchorCtr="0" anchor="t" bIns="91425" lIns="91425" spcFirstLastPara="1" rIns="91425" wrap="square" tIns="91425">
            <a:noAutofit/>
          </a:bodyPr>
          <a:lstStyle>
            <a:lvl1pPr indent="-279400" lvl="0" marL="457200" rtl="0">
              <a:spcBef>
                <a:spcPts val="0"/>
              </a:spcBef>
              <a:spcAft>
                <a:spcPts val="0"/>
              </a:spcAft>
              <a:buSzPts val="800"/>
              <a:buFont typeface="Courier New"/>
              <a:buChar char="☐"/>
              <a:defRPr>
                <a:latin typeface="Courier New"/>
                <a:ea typeface="Courier New"/>
                <a:cs typeface="Courier New"/>
                <a:sym typeface="Courier New"/>
              </a:defRPr>
            </a:lvl1pPr>
            <a:lvl2pPr indent="-292100" lvl="1" marL="914400" rtl="0">
              <a:spcBef>
                <a:spcPts val="0"/>
              </a:spcBef>
              <a:spcAft>
                <a:spcPts val="0"/>
              </a:spcAft>
              <a:buSzPts val="1000"/>
              <a:buFont typeface="Courier New"/>
              <a:buChar char="■"/>
              <a:defRPr>
                <a:latin typeface="Courier New"/>
                <a:ea typeface="Courier New"/>
                <a:cs typeface="Courier New"/>
                <a:sym typeface="Courier New"/>
              </a:defRPr>
            </a:lvl2pPr>
            <a:lvl3pPr indent="-279400" lvl="2" marL="1371600" rtl="0">
              <a:spcBef>
                <a:spcPts val="0"/>
              </a:spcBef>
              <a:spcAft>
                <a:spcPts val="0"/>
              </a:spcAft>
              <a:buSzPts val="800"/>
              <a:buFont typeface="Courier New"/>
              <a:buChar char="☐"/>
              <a:defRPr>
                <a:latin typeface="Courier New"/>
                <a:ea typeface="Courier New"/>
                <a:cs typeface="Courier New"/>
                <a:sym typeface="Courier New"/>
              </a:defRPr>
            </a:lvl3pPr>
            <a:lvl4pPr indent="-292100" lvl="3" marL="1828800" rtl="0">
              <a:spcBef>
                <a:spcPts val="0"/>
              </a:spcBef>
              <a:spcAft>
                <a:spcPts val="0"/>
              </a:spcAft>
              <a:buSzPts val="1000"/>
              <a:buFont typeface="Courier New"/>
              <a:buChar char="■"/>
              <a:defRPr>
                <a:latin typeface="Courier New"/>
                <a:ea typeface="Courier New"/>
                <a:cs typeface="Courier New"/>
                <a:sym typeface="Courier New"/>
              </a:defRPr>
            </a:lvl4pPr>
            <a:lvl5pPr indent="-279400" lvl="4" marL="2286000" rtl="0">
              <a:spcBef>
                <a:spcPts val="0"/>
              </a:spcBef>
              <a:spcAft>
                <a:spcPts val="0"/>
              </a:spcAft>
              <a:buSzPts val="800"/>
              <a:buFont typeface="Courier New"/>
              <a:buChar char="☐"/>
              <a:defRPr>
                <a:latin typeface="Courier New"/>
                <a:ea typeface="Courier New"/>
                <a:cs typeface="Courier New"/>
                <a:sym typeface="Courier New"/>
              </a:defRPr>
            </a:lvl5pPr>
            <a:lvl6pPr indent="-292100" lvl="5" marL="2743200" rtl="0">
              <a:spcBef>
                <a:spcPts val="0"/>
              </a:spcBef>
              <a:spcAft>
                <a:spcPts val="0"/>
              </a:spcAft>
              <a:buSzPts val="1000"/>
              <a:buFont typeface="Courier New"/>
              <a:buChar char="■"/>
              <a:defRPr>
                <a:latin typeface="Courier New"/>
                <a:ea typeface="Courier New"/>
                <a:cs typeface="Courier New"/>
                <a:sym typeface="Courier New"/>
              </a:defRPr>
            </a:lvl6pPr>
            <a:lvl7pPr indent="-279400" lvl="6" marL="3200400" rtl="0">
              <a:spcBef>
                <a:spcPts val="0"/>
              </a:spcBef>
              <a:spcAft>
                <a:spcPts val="0"/>
              </a:spcAft>
              <a:buSzPts val="800"/>
              <a:buFont typeface="Courier New"/>
              <a:buChar char="☐"/>
              <a:defRPr>
                <a:latin typeface="Courier New"/>
                <a:ea typeface="Courier New"/>
                <a:cs typeface="Courier New"/>
                <a:sym typeface="Courier New"/>
              </a:defRPr>
            </a:lvl7pPr>
            <a:lvl8pPr indent="-292100" lvl="7" marL="3657600" rtl="0">
              <a:spcBef>
                <a:spcPts val="0"/>
              </a:spcBef>
              <a:spcAft>
                <a:spcPts val="0"/>
              </a:spcAft>
              <a:buSzPts val="1000"/>
              <a:buFont typeface="Courier New"/>
              <a:buChar char="■"/>
              <a:defRPr>
                <a:latin typeface="Courier New"/>
                <a:ea typeface="Courier New"/>
                <a:cs typeface="Courier New"/>
                <a:sym typeface="Courier New"/>
              </a:defRPr>
            </a:lvl8pPr>
            <a:lvl9pPr indent="-279400" lvl="8" marL="4114800" rtl="0">
              <a:spcBef>
                <a:spcPts val="0"/>
              </a:spcBef>
              <a:spcAft>
                <a:spcPts val="0"/>
              </a:spcAft>
              <a:buSzPts val="800"/>
              <a:buFont typeface="Courier New"/>
              <a:buChar char="☐"/>
              <a:defRPr>
                <a:latin typeface="Courier New"/>
                <a:ea typeface="Courier New"/>
                <a:cs typeface="Courier New"/>
                <a:sym typeface="Courier New"/>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екст и изображение">
  <p:cSld name="ONE_COLUMN_TEXT">
    <p:spTree>
      <p:nvGrpSpPr>
        <p:cNvPr id="202" name="Shape 202"/>
        <p:cNvGrpSpPr/>
        <p:nvPr/>
      </p:nvGrpSpPr>
      <p:grpSpPr>
        <a:xfrm>
          <a:off x="0" y="0"/>
          <a:ext cx="0" cy="0"/>
          <a:chOff x="0" y="0"/>
          <a:chExt cx="0" cy="0"/>
        </a:xfrm>
      </p:grpSpPr>
      <p:sp>
        <p:nvSpPr>
          <p:cNvPr id="203" name="Google Shape;203;p14"/>
          <p:cNvSpPr txBox="1"/>
          <p:nvPr>
            <p:ph idx="1" type="body"/>
          </p:nvPr>
        </p:nvSpPr>
        <p:spPr>
          <a:xfrm>
            <a:off x="457200" y="943200"/>
            <a:ext cx="4601400" cy="3729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92100" lvl="1" marL="914400">
              <a:spcBef>
                <a:spcPts val="0"/>
              </a:spcBef>
              <a:spcAft>
                <a:spcPts val="0"/>
              </a:spcAft>
              <a:buSzPts val="1000"/>
              <a:buChar char="■"/>
              <a:defRPr/>
            </a:lvl2pPr>
            <a:lvl3pPr indent="-279400" lvl="2" marL="1371600">
              <a:spcBef>
                <a:spcPts val="0"/>
              </a:spcBef>
              <a:spcAft>
                <a:spcPts val="0"/>
              </a:spcAft>
              <a:buSzPts val="800"/>
              <a:buChar char="☐"/>
              <a:defRPr/>
            </a:lvl3pPr>
            <a:lvl4pPr indent="-292100" lvl="3" marL="1828800">
              <a:spcBef>
                <a:spcPts val="0"/>
              </a:spcBef>
              <a:spcAft>
                <a:spcPts val="0"/>
              </a:spcAft>
              <a:buSzPts val="1000"/>
              <a:buChar char="■"/>
              <a:defRPr/>
            </a:lvl4pPr>
            <a:lvl5pPr indent="-279400" lvl="4" marL="2286000">
              <a:spcBef>
                <a:spcPts val="0"/>
              </a:spcBef>
              <a:spcAft>
                <a:spcPts val="0"/>
              </a:spcAft>
              <a:buSzPts val="800"/>
              <a:buChar char="☐"/>
              <a:defRPr/>
            </a:lvl5pPr>
            <a:lvl6pPr indent="-292100" lvl="5" marL="2743200">
              <a:spcBef>
                <a:spcPts val="0"/>
              </a:spcBef>
              <a:spcAft>
                <a:spcPts val="0"/>
              </a:spcAft>
              <a:buSzPts val="1000"/>
              <a:buChar char="■"/>
              <a:defRPr/>
            </a:lvl6pPr>
            <a:lvl7pPr indent="-279400" lvl="6" marL="3200400">
              <a:spcBef>
                <a:spcPts val="0"/>
              </a:spcBef>
              <a:spcAft>
                <a:spcPts val="0"/>
              </a:spcAft>
              <a:buSzPts val="800"/>
              <a:buChar char="☐"/>
              <a:defRPr/>
            </a:lvl7pPr>
            <a:lvl8pPr indent="-292100" lvl="7" marL="3657600">
              <a:spcBef>
                <a:spcPts val="0"/>
              </a:spcBef>
              <a:spcAft>
                <a:spcPts val="0"/>
              </a:spcAft>
              <a:buSzPts val="1000"/>
              <a:buChar char="■"/>
              <a:defRPr/>
            </a:lvl8pPr>
            <a:lvl9pPr indent="-279400" lvl="8" marL="4114800">
              <a:spcBef>
                <a:spcPts val="0"/>
              </a:spcBef>
              <a:spcAft>
                <a:spcPts val="0"/>
              </a:spcAft>
              <a:buSzPts val="800"/>
              <a:buChar char="☐"/>
              <a:defRPr/>
            </a:lvl9pPr>
          </a:lstStyle>
          <a:p/>
        </p:txBody>
      </p:sp>
      <p:sp>
        <p:nvSpPr>
          <p:cNvPr id="204" name="Google Shape;204;p14"/>
          <p:cNvSpPr/>
          <p:nvPr>
            <p:ph idx="2" type="pic"/>
          </p:nvPr>
        </p:nvSpPr>
        <p:spPr>
          <a:xfrm>
            <a:off x="5174400" y="943200"/>
            <a:ext cx="3498600" cy="3729600"/>
          </a:xfrm>
          <a:prstGeom prst="rect">
            <a:avLst/>
          </a:prstGeom>
          <a:noFill/>
          <a:ln>
            <a:noFill/>
          </a:ln>
        </p:spPr>
      </p:sp>
      <p:sp>
        <p:nvSpPr>
          <p:cNvPr id="205" name="Google Shape;205;p14"/>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lvl1pPr lvl="0" rtl="0">
              <a:spcBef>
                <a:spcPts val="0"/>
              </a:spcBef>
              <a:spcAft>
                <a:spcPts val="0"/>
              </a:spcAft>
              <a:buSzPts val="1500"/>
              <a:buNone/>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206" name="Google Shape;206;p14"/>
          <p:cNvSpPr txBox="1"/>
          <p:nvPr>
            <p:ph idx="3" type="title"/>
          </p:nvPr>
        </p:nvSpPr>
        <p:spPr>
          <a:xfrm>
            <a:off x="313200" y="247125"/>
            <a:ext cx="4563300" cy="239400"/>
          </a:xfrm>
          <a:prstGeom prst="rect">
            <a:avLst/>
          </a:prstGeom>
        </p:spPr>
        <p:txBody>
          <a:bodyPr anchorCtr="0" anchor="t" bIns="91425" lIns="91425" spcFirstLastPara="1" rIns="91425" wrap="square" tIns="91425">
            <a:no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7" name="Shape 207"/>
        <p:cNvGrpSpPr/>
        <p:nvPr/>
      </p:nvGrpSpPr>
      <p:grpSpPr>
        <a:xfrm>
          <a:off x="0" y="0"/>
          <a:ext cx="0" cy="0"/>
          <a:chOff x="0" y="0"/>
          <a:chExt cx="0" cy="0"/>
        </a:xfrm>
      </p:grpSpPr>
      <p:sp>
        <p:nvSpPr>
          <p:cNvPr id="208" name="Google Shape;208;p15"/>
          <p:cNvSpPr txBox="1"/>
          <p:nvPr>
            <p:ph idx="1" type="body"/>
          </p:nvPr>
        </p:nvSpPr>
        <p:spPr>
          <a:xfrm>
            <a:off x="4572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800"/>
              <a:buNone/>
              <a:defRPr/>
            </a:lvl1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9" name="Shape 209"/>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Финальный слайд">
  <p:cSld name="CUSTOM">
    <p:bg>
      <p:bgPr>
        <a:blipFill>
          <a:blip r:embed="rId2">
            <a:alphaModFix/>
          </a:blip>
          <a:stretch>
            <a:fillRect/>
          </a:stretch>
        </a:blipFill>
      </p:bgPr>
    </p:bg>
    <p:spTree>
      <p:nvGrpSpPr>
        <p:cNvPr id="210" name="Shape 210"/>
        <p:cNvGrpSpPr/>
        <p:nvPr/>
      </p:nvGrpSpPr>
      <p:grpSpPr>
        <a:xfrm>
          <a:off x="0" y="0"/>
          <a:ext cx="0" cy="0"/>
          <a:chOff x="0" y="0"/>
          <a:chExt cx="0" cy="0"/>
        </a:xfrm>
      </p:grpSpPr>
      <p:pic>
        <p:nvPicPr>
          <p:cNvPr id="211" name="Google Shape;211;p17"/>
          <p:cNvPicPr preferRelativeResize="0"/>
          <p:nvPr/>
        </p:nvPicPr>
        <p:blipFill rotWithShape="1">
          <a:blip r:embed="rId3">
            <a:alphaModFix/>
          </a:blip>
          <a:srcRect b="0" l="0" r="0" t="0"/>
          <a:stretch/>
        </p:blipFill>
        <p:spPr>
          <a:xfrm>
            <a:off x="0" y="0"/>
            <a:ext cx="9144002" cy="5143501"/>
          </a:xfrm>
          <a:prstGeom prst="rect">
            <a:avLst/>
          </a:prstGeom>
          <a:noFill/>
          <a:ln>
            <a:noFill/>
          </a:ln>
        </p:spPr>
      </p:pic>
      <p:pic>
        <p:nvPicPr>
          <p:cNvPr id="212" name="Google Shape;212;p17"/>
          <p:cNvPicPr preferRelativeResize="0"/>
          <p:nvPr/>
        </p:nvPicPr>
        <p:blipFill rotWithShape="1">
          <a:blip r:embed="rId4">
            <a:alphaModFix/>
          </a:blip>
          <a:srcRect b="0" l="0" r="0" t="0"/>
          <a:stretch/>
        </p:blipFill>
        <p:spPr>
          <a:xfrm>
            <a:off x="2703118" y="511916"/>
            <a:ext cx="3737767" cy="4119669"/>
          </a:xfrm>
          <a:prstGeom prst="rect">
            <a:avLst/>
          </a:prstGeom>
          <a:noFill/>
          <a:ln>
            <a:noFill/>
          </a:ln>
        </p:spPr>
      </p:pic>
      <p:pic>
        <p:nvPicPr>
          <p:cNvPr id="213" name="Google Shape;213;p17"/>
          <p:cNvPicPr preferRelativeResize="0"/>
          <p:nvPr/>
        </p:nvPicPr>
        <p:blipFill rotWithShape="1">
          <a:blip r:embed="rId5">
            <a:alphaModFix/>
          </a:blip>
          <a:srcRect b="0" l="0" r="0" t="0"/>
          <a:stretch/>
        </p:blipFill>
        <p:spPr>
          <a:xfrm>
            <a:off x="504825" y="481589"/>
            <a:ext cx="3095625" cy="2476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9" name="Shape 19"/>
        <p:cNvGrpSpPr/>
        <p:nvPr/>
      </p:nvGrpSpPr>
      <p:grpSpPr>
        <a:xfrm>
          <a:off x="0" y="0"/>
          <a:ext cx="0" cy="0"/>
          <a:chOff x="0" y="0"/>
          <a:chExt cx="0" cy="0"/>
        </a:xfrm>
      </p:grpSpPr>
      <p:pic>
        <p:nvPicPr>
          <p:cNvPr id="20" name="Google Shape;20;p3"/>
          <p:cNvPicPr preferRelativeResize="0"/>
          <p:nvPr/>
        </p:nvPicPr>
        <p:blipFill rotWithShape="1">
          <a:blip r:embed="rId3">
            <a:alphaModFix/>
          </a:blip>
          <a:srcRect b="0" l="0" r="0" t="0"/>
          <a:stretch/>
        </p:blipFill>
        <p:spPr>
          <a:xfrm>
            <a:off x="0" y="0"/>
            <a:ext cx="9144002" cy="5143501"/>
          </a:xfrm>
          <a:prstGeom prst="rect">
            <a:avLst/>
          </a:prstGeom>
          <a:noFill/>
          <a:ln>
            <a:noFill/>
          </a:ln>
        </p:spPr>
      </p:pic>
      <p:pic>
        <p:nvPicPr>
          <p:cNvPr id="21" name="Google Shape;21;p3"/>
          <p:cNvPicPr preferRelativeResize="0"/>
          <p:nvPr/>
        </p:nvPicPr>
        <p:blipFill rotWithShape="1">
          <a:blip r:embed="rId4">
            <a:alphaModFix/>
          </a:blip>
          <a:srcRect b="0" l="0" r="0" t="0"/>
          <a:stretch/>
        </p:blipFill>
        <p:spPr>
          <a:xfrm>
            <a:off x="504825" y="481589"/>
            <a:ext cx="3095625" cy="247650"/>
          </a:xfrm>
          <a:prstGeom prst="rect">
            <a:avLst/>
          </a:prstGeom>
          <a:noFill/>
          <a:ln>
            <a:noFill/>
          </a:ln>
        </p:spPr>
      </p:pic>
      <p:sp>
        <p:nvSpPr>
          <p:cNvPr id="22" name="Google Shape;22;p3"/>
          <p:cNvSpPr txBox="1"/>
          <p:nvPr>
            <p:ph type="title"/>
          </p:nvPr>
        </p:nvSpPr>
        <p:spPr>
          <a:xfrm>
            <a:off x="1598700" y="2187600"/>
            <a:ext cx="5946600" cy="4635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lt1"/>
              </a:buClr>
              <a:buSzPts val="2700"/>
              <a:buNone/>
              <a:defRPr sz="2700">
                <a:solidFill>
                  <a:schemeClr val="lt1"/>
                </a:solidFill>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ри блока текста с иконками">
  <p:cSld name="CUSTOM_1">
    <p:spTree>
      <p:nvGrpSpPr>
        <p:cNvPr id="23" name="Shape 23"/>
        <p:cNvGrpSpPr/>
        <p:nvPr/>
      </p:nvGrpSpPr>
      <p:grpSpPr>
        <a:xfrm>
          <a:off x="0" y="0"/>
          <a:ext cx="0" cy="0"/>
          <a:chOff x="0" y="0"/>
          <a:chExt cx="0" cy="0"/>
        </a:xfrm>
      </p:grpSpPr>
      <p:sp>
        <p:nvSpPr>
          <p:cNvPr id="24" name="Google Shape;24;p4"/>
          <p:cNvSpPr txBox="1"/>
          <p:nvPr>
            <p:ph type="title"/>
          </p:nvPr>
        </p:nvSpPr>
        <p:spPr>
          <a:xfrm>
            <a:off x="311700" y="445025"/>
            <a:ext cx="6977100" cy="318600"/>
          </a:xfrm>
          <a:prstGeom prst="rect">
            <a:avLst/>
          </a:prstGeom>
        </p:spPr>
        <p:txBody>
          <a:bodyPr anchorCtr="0" anchor="t" bIns="91425" lIns="91425" spcFirstLastPara="1" rIns="91425" wrap="square" tIns="91425">
            <a:norm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5" name="Google Shape;25;p4"/>
          <p:cNvSpPr txBox="1"/>
          <p:nvPr/>
        </p:nvSpPr>
        <p:spPr>
          <a:xfrm>
            <a:off x="10883900" y="6610350"/>
            <a:ext cx="682500" cy="247800"/>
          </a:xfrm>
          <a:prstGeom prst="rect">
            <a:avLst/>
          </a:prstGeom>
          <a:solidFill>
            <a:srgbClr val="F3F1F9">
              <a:alpha val="89800"/>
            </a:srgbClr>
          </a:solidFill>
          <a:ln>
            <a:noFill/>
          </a:ln>
        </p:spPr>
        <p:txBody>
          <a:bodyPr anchorCtr="0" anchor="t" bIns="45700" lIns="91425" spcFirstLastPara="1" rIns="91425" wrap="square" tIns="45700">
            <a:noAutofit/>
          </a:bodyPr>
          <a:lstStyle/>
          <a:p>
            <a:pPr indent="0" lvl="0" marL="0" marR="0" rtl="0" algn="ctr">
              <a:spcBef>
                <a:spcPts val="0"/>
              </a:spcBef>
              <a:spcAft>
                <a:spcPts val="0"/>
              </a:spcAft>
              <a:buNone/>
            </a:pPr>
            <a:fld id="{00000000-1234-1234-1234-123412341234}" type="slidenum">
              <a:rPr b="0" i="0" lang="ru" sz="1000" u="none" cap="none" strike="noStrike">
                <a:solidFill>
                  <a:srgbClr val="000000"/>
                </a:solidFill>
                <a:latin typeface="Nunito Sans"/>
                <a:ea typeface="Nunito Sans"/>
                <a:cs typeface="Nunito Sans"/>
                <a:sym typeface="Nunito Sans"/>
              </a:rPr>
              <a:t>‹#›</a:t>
            </a:fld>
            <a:endParaRPr b="0" i="0" sz="1000" u="none" cap="none" strike="noStrike">
              <a:solidFill>
                <a:srgbClr val="000000"/>
              </a:solidFill>
              <a:latin typeface="Nunito Sans"/>
              <a:ea typeface="Nunito Sans"/>
              <a:cs typeface="Nunito Sans"/>
              <a:sym typeface="Nunito Sans"/>
            </a:endParaRPr>
          </a:p>
        </p:txBody>
      </p:sp>
      <p:grpSp>
        <p:nvGrpSpPr>
          <p:cNvPr id="26" name="Google Shape;26;p4"/>
          <p:cNvGrpSpPr/>
          <p:nvPr/>
        </p:nvGrpSpPr>
        <p:grpSpPr>
          <a:xfrm>
            <a:off x="4665617" y="896176"/>
            <a:ext cx="313214" cy="328546"/>
            <a:chOff x="3941263" y="939382"/>
            <a:chExt cx="549402" cy="548766"/>
          </a:xfrm>
        </p:grpSpPr>
        <p:sp>
          <p:nvSpPr>
            <p:cNvPr id="27" name="Google Shape;27;p4"/>
            <p:cNvSpPr/>
            <p:nvPr/>
          </p:nvSpPr>
          <p:spPr>
            <a:xfrm>
              <a:off x="3941898" y="939382"/>
              <a:ext cx="548767" cy="254058"/>
            </a:xfrm>
            <a:custGeom>
              <a:rect b="b" l="l" r="r" t="t"/>
              <a:pathLst>
                <a:path extrusionOk="0" h="254058" w="548767">
                  <a:moveTo>
                    <a:pt x="540510" y="0"/>
                  </a:moveTo>
                  <a:lnTo>
                    <a:pt x="8257" y="0"/>
                  </a:lnTo>
                  <a:cubicBezTo>
                    <a:pt x="3811" y="0"/>
                    <a:pt x="0" y="3811"/>
                    <a:pt x="0" y="8257"/>
                  </a:cubicBezTo>
                  <a:lnTo>
                    <a:pt x="0" y="91461"/>
                  </a:lnTo>
                  <a:lnTo>
                    <a:pt x="0" y="245802"/>
                  </a:lnTo>
                  <a:cubicBezTo>
                    <a:pt x="0" y="250248"/>
                    <a:pt x="3811" y="254059"/>
                    <a:pt x="8257" y="254059"/>
                  </a:cubicBezTo>
                  <a:cubicBezTo>
                    <a:pt x="12703" y="254059"/>
                    <a:pt x="16514" y="250248"/>
                    <a:pt x="16514" y="245802"/>
                  </a:cubicBezTo>
                  <a:lnTo>
                    <a:pt x="16514" y="99718"/>
                  </a:lnTo>
                  <a:lnTo>
                    <a:pt x="532254" y="99718"/>
                  </a:lnTo>
                  <a:lnTo>
                    <a:pt x="532254" y="117502"/>
                  </a:lnTo>
                  <a:cubicBezTo>
                    <a:pt x="532254" y="121948"/>
                    <a:pt x="536064" y="125759"/>
                    <a:pt x="540510" y="125759"/>
                  </a:cubicBezTo>
                  <a:cubicBezTo>
                    <a:pt x="544956" y="125759"/>
                    <a:pt x="548767" y="121948"/>
                    <a:pt x="548767" y="117502"/>
                  </a:cubicBezTo>
                  <a:lnTo>
                    <a:pt x="548767" y="92096"/>
                  </a:lnTo>
                  <a:lnTo>
                    <a:pt x="548767" y="8892"/>
                  </a:lnTo>
                  <a:cubicBezTo>
                    <a:pt x="548767" y="3811"/>
                    <a:pt x="544956" y="0"/>
                    <a:pt x="540510" y="0"/>
                  </a:cubicBezTo>
                  <a:close/>
                  <a:moveTo>
                    <a:pt x="16514" y="16514"/>
                  </a:moveTo>
                  <a:lnTo>
                    <a:pt x="532254" y="16514"/>
                  </a:lnTo>
                  <a:lnTo>
                    <a:pt x="532254" y="83204"/>
                  </a:lnTo>
                  <a:lnTo>
                    <a:pt x="16514" y="83204"/>
                  </a:lnTo>
                  <a:lnTo>
                    <a:pt x="16514" y="16514"/>
                  </a:ln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28" name="Google Shape;28;p4"/>
            <p:cNvSpPr/>
            <p:nvPr/>
          </p:nvSpPr>
          <p:spPr>
            <a:xfrm>
              <a:off x="4430326" y="980825"/>
              <a:ext cx="16513" cy="16355"/>
            </a:xfrm>
            <a:custGeom>
              <a:rect b="b" l="l" r="r" t="t"/>
              <a:pathLst>
                <a:path extrusionOk="0" h="16355" w="16513">
                  <a:moveTo>
                    <a:pt x="2541" y="2382"/>
                  </a:moveTo>
                  <a:cubicBezTo>
                    <a:pt x="635" y="4287"/>
                    <a:pt x="0" y="6193"/>
                    <a:pt x="0" y="8098"/>
                  </a:cubicBezTo>
                  <a:cubicBezTo>
                    <a:pt x="0" y="10639"/>
                    <a:pt x="635" y="12544"/>
                    <a:pt x="2541" y="13814"/>
                  </a:cubicBezTo>
                  <a:cubicBezTo>
                    <a:pt x="4446" y="15085"/>
                    <a:pt x="6351" y="16355"/>
                    <a:pt x="8257" y="16355"/>
                  </a:cubicBezTo>
                  <a:cubicBezTo>
                    <a:pt x="10162" y="16355"/>
                    <a:pt x="12703" y="15085"/>
                    <a:pt x="13973" y="13814"/>
                  </a:cubicBezTo>
                  <a:cubicBezTo>
                    <a:pt x="15879" y="12544"/>
                    <a:pt x="16514" y="10004"/>
                    <a:pt x="16514" y="8098"/>
                  </a:cubicBezTo>
                  <a:cubicBezTo>
                    <a:pt x="16514" y="5558"/>
                    <a:pt x="15879" y="3652"/>
                    <a:pt x="13973" y="2382"/>
                  </a:cubicBezTo>
                  <a:cubicBezTo>
                    <a:pt x="10798" y="-794"/>
                    <a:pt x="5081" y="-794"/>
                    <a:pt x="2541" y="2382"/>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29" name="Google Shape;29;p4"/>
            <p:cNvSpPr/>
            <p:nvPr/>
          </p:nvSpPr>
          <p:spPr>
            <a:xfrm>
              <a:off x="4384595" y="981302"/>
              <a:ext cx="16514" cy="16513"/>
            </a:xfrm>
            <a:custGeom>
              <a:rect b="b" l="l" r="r" t="t"/>
              <a:pathLst>
                <a:path extrusionOk="0" h="16513" w="16514">
                  <a:moveTo>
                    <a:pt x="8257" y="0"/>
                  </a:moveTo>
                  <a:cubicBezTo>
                    <a:pt x="3811" y="0"/>
                    <a:pt x="0" y="3176"/>
                    <a:pt x="0" y="8257"/>
                  </a:cubicBezTo>
                  <a:cubicBezTo>
                    <a:pt x="0" y="12703"/>
                    <a:pt x="3811" y="16514"/>
                    <a:pt x="8257" y="16514"/>
                  </a:cubicBezTo>
                  <a:cubicBezTo>
                    <a:pt x="12703" y="16514"/>
                    <a:pt x="16514" y="12703"/>
                    <a:pt x="16514" y="8257"/>
                  </a:cubicBezTo>
                  <a:cubicBezTo>
                    <a:pt x="16514" y="3176"/>
                    <a:pt x="12703" y="0"/>
                    <a:pt x="8257" y="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30" name="Google Shape;30;p4"/>
            <p:cNvSpPr/>
            <p:nvPr/>
          </p:nvSpPr>
          <p:spPr>
            <a:xfrm>
              <a:off x="4338865" y="980825"/>
              <a:ext cx="16514" cy="16355"/>
            </a:xfrm>
            <a:custGeom>
              <a:rect b="b" l="l" r="r" t="t"/>
              <a:pathLst>
                <a:path extrusionOk="0" h="16355" w="16514">
                  <a:moveTo>
                    <a:pt x="2541" y="2382"/>
                  </a:moveTo>
                  <a:cubicBezTo>
                    <a:pt x="635" y="3652"/>
                    <a:pt x="0" y="6193"/>
                    <a:pt x="0" y="8098"/>
                  </a:cubicBezTo>
                  <a:cubicBezTo>
                    <a:pt x="0" y="10639"/>
                    <a:pt x="635" y="12544"/>
                    <a:pt x="2541" y="13814"/>
                  </a:cubicBezTo>
                  <a:cubicBezTo>
                    <a:pt x="3811" y="15085"/>
                    <a:pt x="6351" y="16355"/>
                    <a:pt x="8257" y="16355"/>
                  </a:cubicBezTo>
                  <a:cubicBezTo>
                    <a:pt x="10163" y="16355"/>
                    <a:pt x="12703" y="15085"/>
                    <a:pt x="13973" y="13814"/>
                  </a:cubicBezTo>
                  <a:cubicBezTo>
                    <a:pt x="15244" y="12544"/>
                    <a:pt x="16514" y="10004"/>
                    <a:pt x="16514" y="8098"/>
                  </a:cubicBezTo>
                  <a:cubicBezTo>
                    <a:pt x="16514" y="5558"/>
                    <a:pt x="15244" y="3652"/>
                    <a:pt x="13973" y="2382"/>
                  </a:cubicBezTo>
                  <a:cubicBezTo>
                    <a:pt x="10798" y="-794"/>
                    <a:pt x="5081" y="-794"/>
                    <a:pt x="2541" y="2382"/>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31" name="Google Shape;31;p4"/>
            <p:cNvSpPr/>
            <p:nvPr/>
          </p:nvSpPr>
          <p:spPr>
            <a:xfrm>
              <a:off x="4060670" y="1331903"/>
              <a:ext cx="71771" cy="118137"/>
            </a:xfrm>
            <a:custGeom>
              <a:rect b="b" l="l" r="r" t="t"/>
              <a:pathLst>
                <a:path extrusionOk="0" h="118137" w="71771">
                  <a:moveTo>
                    <a:pt x="63515" y="118137"/>
                  </a:moveTo>
                  <a:cubicBezTo>
                    <a:pt x="67961" y="118137"/>
                    <a:pt x="71772" y="114326"/>
                    <a:pt x="71772" y="109880"/>
                  </a:cubicBezTo>
                  <a:lnTo>
                    <a:pt x="71772" y="8257"/>
                  </a:lnTo>
                  <a:cubicBezTo>
                    <a:pt x="71772" y="3811"/>
                    <a:pt x="67961" y="0"/>
                    <a:pt x="63515" y="0"/>
                  </a:cubicBezTo>
                  <a:lnTo>
                    <a:pt x="8257" y="0"/>
                  </a:lnTo>
                  <a:cubicBezTo>
                    <a:pt x="3811" y="0"/>
                    <a:pt x="0" y="3811"/>
                    <a:pt x="0" y="8257"/>
                  </a:cubicBezTo>
                  <a:lnTo>
                    <a:pt x="0" y="109880"/>
                  </a:lnTo>
                  <a:cubicBezTo>
                    <a:pt x="0" y="114326"/>
                    <a:pt x="3811" y="118137"/>
                    <a:pt x="8257" y="118137"/>
                  </a:cubicBezTo>
                  <a:lnTo>
                    <a:pt x="63515" y="118137"/>
                  </a:lnTo>
                  <a:close/>
                  <a:moveTo>
                    <a:pt x="17149" y="16514"/>
                  </a:moveTo>
                  <a:lnTo>
                    <a:pt x="55893" y="16514"/>
                  </a:lnTo>
                  <a:lnTo>
                    <a:pt x="55893" y="100988"/>
                  </a:lnTo>
                  <a:lnTo>
                    <a:pt x="17149" y="100988"/>
                  </a:lnTo>
                  <a:lnTo>
                    <a:pt x="17149" y="16514"/>
                  </a:ln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32" name="Google Shape;32;p4"/>
            <p:cNvSpPr/>
            <p:nvPr/>
          </p:nvSpPr>
          <p:spPr>
            <a:xfrm>
              <a:off x="4418893" y="1173751"/>
              <a:ext cx="71771" cy="276288"/>
            </a:xfrm>
            <a:custGeom>
              <a:rect b="b" l="l" r="r" t="t"/>
              <a:pathLst>
                <a:path extrusionOk="0" h="276288" w="71771">
                  <a:moveTo>
                    <a:pt x="63515" y="0"/>
                  </a:moveTo>
                  <a:lnTo>
                    <a:pt x="8257" y="0"/>
                  </a:lnTo>
                  <a:cubicBezTo>
                    <a:pt x="3811" y="0"/>
                    <a:pt x="0" y="3811"/>
                    <a:pt x="0" y="8257"/>
                  </a:cubicBezTo>
                  <a:lnTo>
                    <a:pt x="0" y="268032"/>
                  </a:lnTo>
                  <a:cubicBezTo>
                    <a:pt x="0" y="272478"/>
                    <a:pt x="3811" y="276289"/>
                    <a:pt x="8257" y="276289"/>
                  </a:cubicBezTo>
                  <a:lnTo>
                    <a:pt x="63515" y="276289"/>
                  </a:lnTo>
                  <a:cubicBezTo>
                    <a:pt x="67961" y="276289"/>
                    <a:pt x="71772" y="272478"/>
                    <a:pt x="71772" y="268032"/>
                  </a:cubicBezTo>
                  <a:lnTo>
                    <a:pt x="71772" y="8892"/>
                  </a:lnTo>
                  <a:cubicBezTo>
                    <a:pt x="71772" y="3811"/>
                    <a:pt x="67961" y="0"/>
                    <a:pt x="63515" y="0"/>
                  </a:cubicBezTo>
                  <a:close/>
                  <a:moveTo>
                    <a:pt x="54622" y="259140"/>
                  </a:moveTo>
                  <a:lnTo>
                    <a:pt x="15879" y="259140"/>
                  </a:lnTo>
                  <a:lnTo>
                    <a:pt x="15879" y="16514"/>
                  </a:lnTo>
                  <a:lnTo>
                    <a:pt x="54622" y="16514"/>
                  </a:lnTo>
                  <a:lnTo>
                    <a:pt x="54622" y="259140"/>
                  </a:ln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33" name="Google Shape;33;p4"/>
            <p:cNvSpPr/>
            <p:nvPr/>
          </p:nvSpPr>
          <p:spPr>
            <a:xfrm>
              <a:off x="4299486" y="1265212"/>
              <a:ext cx="71771" cy="184827"/>
            </a:xfrm>
            <a:custGeom>
              <a:rect b="b" l="l" r="r" t="t"/>
              <a:pathLst>
                <a:path extrusionOk="0" h="184827" w="71771">
                  <a:moveTo>
                    <a:pt x="63515" y="184828"/>
                  </a:moveTo>
                  <a:cubicBezTo>
                    <a:pt x="67960" y="184828"/>
                    <a:pt x="71772" y="181017"/>
                    <a:pt x="71772" y="176571"/>
                  </a:cubicBezTo>
                  <a:lnTo>
                    <a:pt x="71772" y="8257"/>
                  </a:lnTo>
                  <a:cubicBezTo>
                    <a:pt x="71772" y="3811"/>
                    <a:pt x="67960" y="0"/>
                    <a:pt x="63515" y="0"/>
                  </a:cubicBezTo>
                  <a:lnTo>
                    <a:pt x="8257" y="0"/>
                  </a:lnTo>
                  <a:cubicBezTo>
                    <a:pt x="3811" y="0"/>
                    <a:pt x="0" y="3811"/>
                    <a:pt x="0" y="8257"/>
                  </a:cubicBezTo>
                  <a:lnTo>
                    <a:pt x="0" y="176571"/>
                  </a:lnTo>
                  <a:cubicBezTo>
                    <a:pt x="0" y="181017"/>
                    <a:pt x="3811" y="184828"/>
                    <a:pt x="8257" y="184828"/>
                  </a:cubicBezTo>
                  <a:lnTo>
                    <a:pt x="63515" y="184828"/>
                  </a:lnTo>
                  <a:close/>
                  <a:moveTo>
                    <a:pt x="16514" y="16514"/>
                  </a:moveTo>
                  <a:lnTo>
                    <a:pt x="55257" y="16514"/>
                  </a:lnTo>
                  <a:lnTo>
                    <a:pt x="55257" y="167679"/>
                  </a:lnTo>
                  <a:lnTo>
                    <a:pt x="16514" y="167679"/>
                  </a:lnTo>
                  <a:lnTo>
                    <a:pt x="16514" y="16514"/>
                  </a:ln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34" name="Google Shape;34;p4"/>
            <p:cNvSpPr/>
            <p:nvPr/>
          </p:nvSpPr>
          <p:spPr>
            <a:xfrm>
              <a:off x="4180078" y="1223928"/>
              <a:ext cx="71771" cy="226112"/>
            </a:xfrm>
            <a:custGeom>
              <a:rect b="b" l="l" r="r" t="t"/>
              <a:pathLst>
                <a:path extrusionOk="0" h="226112" w="71771">
                  <a:moveTo>
                    <a:pt x="63515" y="226112"/>
                  </a:moveTo>
                  <a:cubicBezTo>
                    <a:pt x="67961" y="226112"/>
                    <a:pt x="71772" y="222301"/>
                    <a:pt x="71772" y="217855"/>
                  </a:cubicBezTo>
                  <a:lnTo>
                    <a:pt x="71772" y="8257"/>
                  </a:lnTo>
                  <a:cubicBezTo>
                    <a:pt x="71772" y="3811"/>
                    <a:pt x="67961" y="0"/>
                    <a:pt x="63515" y="0"/>
                  </a:cubicBezTo>
                  <a:lnTo>
                    <a:pt x="8257" y="0"/>
                  </a:lnTo>
                  <a:cubicBezTo>
                    <a:pt x="3811" y="0"/>
                    <a:pt x="0" y="3176"/>
                    <a:pt x="0" y="8257"/>
                  </a:cubicBezTo>
                  <a:lnTo>
                    <a:pt x="0" y="217855"/>
                  </a:lnTo>
                  <a:cubicBezTo>
                    <a:pt x="0" y="222301"/>
                    <a:pt x="3811" y="226112"/>
                    <a:pt x="8257" y="226112"/>
                  </a:cubicBezTo>
                  <a:lnTo>
                    <a:pt x="63515" y="226112"/>
                  </a:lnTo>
                  <a:close/>
                  <a:moveTo>
                    <a:pt x="16514" y="16514"/>
                  </a:moveTo>
                  <a:lnTo>
                    <a:pt x="55258" y="16514"/>
                  </a:lnTo>
                  <a:lnTo>
                    <a:pt x="55258" y="208963"/>
                  </a:lnTo>
                  <a:lnTo>
                    <a:pt x="16514" y="208963"/>
                  </a:lnTo>
                  <a:lnTo>
                    <a:pt x="16514" y="16514"/>
                  </a:ln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35" name="Google Shape;35;p4"/>
            <p:cNvSpPr/>
            <p:nvPr/>
          </p:nvSpPr>
          <p:spPr>
            <a:xfrm>
              <a:off x="3941898" y="1306497"/>
              <a:ext cx="71771" cy="143543"/>
            </a:xfrm>
            <a:custGeom>
              <a:rect b="b" l="l" r="r" t="t"/>
              <a:pathLst>
                <a:path extrusionOk="0" h="143543" w="71771">
                  <a:moveTo>
                    <a:pt x="8257" y="143543"/>
                  </a:moveTo>
                  <a:lnTo>
                    <a:pt x="63515" y="143543"/>
                  </a:lnTo>
                  <a:cubicBezTo>
                    <a:pt x="67961" y="143543"/>
                    <a:pt x="71772" y="139732"/>
                    <a:pt x="71772" y="135286"/>
                  </a:cubicBezTo>
                  <a:lnTo>
                    <a:pt x="71772" y="8257"/>
                  </a:lnTo>
                  <a:cubicBezTo>
                    <a:pt x="71772" y="3811"/>
                    <a:pt x="67961" y="0"/>
                    <a:pt x="63515" y="0"/>
                  </a:cubicBezTo>
                  <a:lnTo>
                    <a:pt x="8257" y="0"/>
                  </a:lnTo>
                  <a:cubicBezTo>
                    <a:pt x="3811" y="0"/>
                    <a:pt x="0" y="3811"/>
                    <a:pt x="0" y="8257"/>
                  </a:cubicBezTo>
                  <a:lnTo>
                    <a:pt x="0" y="135286"/>
                  </a:lnTo>
                  <a:cubicBezTo>
                    <a:pt x="0" y="139732"/>
                    <a:pt x="3811" y="143543"/>
                    <a:pt x="8257" y="143543"/>
                  </a:cubicBezTo>
                  <a:close/>
                  <a:moveTo>
                    <a:pt x="16514" y="16514"/>
                  </a:moveTo>
                  <a:lnTo>
                    <a:pt x="55258" y="16514"/>
                  </a:lnTo>
                  <a:lnTo>
                    <a:pt x="55258" y="126394"/>
                  </a:lnTo>
                  <a:lnTo>
                    <a:pt x="16514" y="126394"/>
                  </a:lnTo>
                  <a:lnTo>
                    <a:pt x="16514" y="16514"/>
                  </a:ln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36" name="Google Shape;36;p4"/>
            <p:cNvSpPr/>
            <p:nvPr/>
          </p:nvSpPr>
          <p:spPr>
            <a:xfrm>
              <a:off x="3941898" y="1471635"/>
              <a:ext cx="548767" cy="16513"/>
            </a:xfrm>
            <a:custGeom>
              <a:rect b="b" l="l" r="r" t="t"/>
              <a:pathLst>
                <a:path extrusionOk="0" h="16513" w="548767">
                  <a:moveTo>
                    <a:pt x="540510" y="0"/>
                  </a:moveTo>
                  <a:lnTo>
                    <a:pt x="8257" y="0"/>
                  </a:lnTo>
                  <a:cubicBezTo>
                    <a:pt x="3811" y="0"/>
                    <a:pt x="0" y="3811"/>
                    <a:pt x="0" y="8257"/>
                  </a:cubicBezTo>
                  <a:cubicBezTo>
                    <a:pt x="0" y="12703"/>
                    <a:pt x="3811" y="16514"/>
                    <a:pt x="8257" y="16514"/>
                  </a:cubicBezTo>
                  <a:lnTo>
                    <a:pt x="540510" y="16514"/>
                  </a:lnTo>
                  <a:cubicBezTo>
                    <a:pt x="544956" y="16514"/>
                    <a:pt x="548767" y="12703"/>
                    <a:pt x="548767" y="8257"/>
                  </a:cubicBezTo>
                  <a:cubicBezTo>
                    <a:pt x="548767" y="3176"/>
                    <a:pt x="544956" y="0"/>
                    <a:pt x="540510" y="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37" name="Google Shape;37;p4"/>
            <p:cNvSpPr/>
            <p:nvPr/>
          </p:nvSpPr>
          <p:spPr>
            <a:xfrm>
              <a:off x="3941263" y="1077209"/>
              <a:ext cx="548784" cy="229923"/>
            </a:xfrm>
            <a:custGeom>
              <a:rect b="b" l="l" r="r" t="t"/>
              <a:pathLst>
                <a:path extrusionOk="0" h="229923" w="548784">
                  <a:moveTo>
                    <a:pt x="513199" y="0"/>
                  </a:moveTo>
                  <a:cubicBezTo>
                    <a:pt x="493509" y="0"/>
                    <a:pt x="476995" y="15879"/>
                    <a:pt x="476995" y="35568"/>
                  </a:cubicBezTo>
                  <a:cubicBezTo>
                    <a:pt x="476995" y="41285"/>
                    <a:pt x="478266" y="45731"/>
                    <a:pt x="480171" y="50177"/>
                  </a:cubicBezTo>
                  <a:lnTo>
                    <a:pt x="416021" y="99083"/>
                  </a:lnTo>
                  <a:cubicBezTo>
                    <a:pt x="409670" y="94002"/>
                    <a:pt x="402048" y="90826"/>
                    <a:pt x="393791" y="90826"/>
                  </a:cubicBezTo>
                  <a:cubicBezTo>
                    <a:pt x="381088" y="90826"/>
                    <a:pt x="370291" y="97177"/>
                    <a:pt x="363304" y="107340"/>
                  </a:cubicBezTo>
                  <a:lnTo>
                    <a:pt x="309952" y="88285"/>
                  </a:lnTo>
                  <a:cubicBezTo>
                    <a:pt x="309952" y="87015"/>
                    <a:pt x="310587" y="85745"/>
                    <a:pt x="310587" y="85110"/>
                  </a:cubicBezTo>
                  <a:cubicBezTo>
                    <a:pt x="310587" y="65420"/>
                    <a:pt x="294708" y="48906"/>
                    <a:pt x="274384" y="48906"/>
                  </a:cubicBezTo>
                  <a:cubicBezTo>
                    <a:pt x="254694" y="48906"/>
                    <a:pt x="238180" y="65420"/>
                    <a:pt x="238180" y="85110"/>
                  </a:cubicBezTo>
                  <a:cubicBezTo>
                    <a:pt x="238180" y="91461"/>
                    <a:pt x="240086" y="97177"/>
                    <a:pt x="242626" y="102259"/>
                  </a:cubicBezTo>
                  <a:lnTo>
                    <a:pt x="175300" y="163868"/>
                  </a:lnTo>
                  <a:cubicBezTo>
                    <a:pt x="169584" y="160057"/>
                    <a:pt x="162597" y="157516"/>
                    <a:pt x="154976" y="157516"/>
                  </a:cubicBezTo>
                  <a:cubicBezTo>
                    <a:pt x="140367" y="157516"/>
                    <a:pt x="128300" y="166409"/>
                    <a:pt x="122583" y="178476"/>
                  </a:cubicBezTo>
                  <a:lnTo>
                    <a:pt x="71772" y="167679"/>
                  </a:lnTo>
                  <a:cubicBezTo>
                    <a:pt x="71137" y="147989"/>
                    <a:pt x="55258" y="132746"/>
                    <a:pt x="36203" y="132746"/>
                  </a:cubicBezTo>
                  <a:cubicBezTo>
                    <a:pt x="16514" y="132746"/>
                    <a:pt x="0" y="148624"/>
                    <a:pt x="0" y="168949"/>
                  </a:cubicBezTo>
                  <a:cubicBezTo>
                    <a:pt x="0" y="188639"/>
                    <a:pt x="15879" y="204517"/>
                    <a:pt x="36203" y="204517"/>
                  </a:cubicBezTo>
                  <a:cubicBezTo>
                    <a:pt x="50812" y="204517"/>
                    <a:pt x="62880" y="196260"/>
                    <a:pt x="68596" y="184193"/>
                  </a:cubicBezTo>
                  <a:lnTo>
                    <a:pt x="119408" y="194990"/>
                  </a:lnTo>
                  <a:cubicBezTo>
                    <a:pt x="120043" y="214045"/>
                    <a:pt x="135922" y="229923"/>
                    <a:pt x="154976" y="229923"/>
                  </a:cubicBezTo>
                  <a:cubicBezTo>
                    <a:pt x="174665" y="229923"/>
                    <a:pt x="191179" y="214045"/>
                    <a:pt x="191179" y="193720"/>
                  </a:cubicBezTo>
                  <a:cubicBezTo>
                    <a:pt x="191179" y="188003"/>
                    <a:pt x="189274" y="181652"/>
                    <a:pt x="186733" y="176571"/>
                  </a:cubicBezTo>
                  <a:lnTo>
                    <a:pt x="254059" y="115597"/>
                  </a:lnTo>
                  <a:cubicBezTo>
                    <a:pt x="259775" y="119408"/>
                    <a:pt x="266762" y="121948"/>
                    <a:pt x="274384" y="121948"/>
                  </a:cubicBezTo>
                  <a:cubicBezTo>
                    <a:pt x="287087" y="121948"/>
                    <a:pt x="297884" y="114962"/>
                    <a:pt x="304236" y="105434"/>
                  </a:cubicBezTo>
                  <a:lnTo>
                    <a:pt x="357588" y="124489"/>
                  </a:lnTo>
                  <a:cubicBezTo>
                    <a:pt x="357588" y="125759"/>
                    <a:pt x="356953" y="127029"/>
                    <a:pt x="356953" y="127665"/>
                  </a:cubicBezTo>
                  <a:cubicBezTo>
                    <a:pt x="356953" y="147354"/>
                    <a:pt x="372831" y="163868"/>
                    <a:pt x="393156" y="163868"/>
                  </a:cubicBezTo>
                  <a:cubicBezTo>
                    <a:pt x="412846" y="163868"/>
                    <a:pt x="429359" y="147354"/>
                    <a:pt x="429359" y="127665"/>
                  </a:cubicBezTo>
                  <a:cubicBezTo>
                    <a:pt x="429359" y="122583"/>
                    <a:pt x="428089" y="117502"/>
                    <a:pt x="426184" y="113056"/>
                  </a:cubicBezTo>
                  <a:lnTo>
                    <a:pt x="490334" y="64150"/>
                  </a:lnTo>
                  <a:cubicBezTo>
                    <a:pt x="496685" y="69231"/>
                    <a:pt x="504307" y="72407"/>
                    <a:pt x="512564" y="72407"/>
                  </a:cubicBezTo>
                  <a:cubicBezTo>
                    <a:pt x="532253" y="72407"/>
                    <a:pt x="548767" y="56528"/>
                    <a:pt x="548767" y="36203"/>
                  </a:cubicBezTo>
                  <a:cubicBezTo>
                    <a:pt x="549402" y="15879"/>
                    <a:pt x="532889" y="0"/>
                    <a:pt x="513199" y="0"/>
                  </a:cubicBezTo>
                  <a:close/>
                  <a:moveTo>
                    <a:pt x="36203" y="188003"/>
                  </a:moveTo>
                  <a:cubicBezTo>
                    <a:pt x="25406" y="188003"/>
                    <a:pt x="17149" y="179111"/>
                    <a:pt x="17149" y="168949"/>
                  </a:cubicBezTo>
                  <a:cubicBezTo>
                    <a:pt x="17149" y="158787"/>
                    <a:pt x="26041" y="149260"/>
                    <a:pt x="36203" y="149260"/>
                  </a:cubicBezTo>
                  <a:cubicBezTo>
                    <a:pt x="47001" y="149260"/>
                    <a:pt x="55258" y="158152"/>
                    <a:pt x="55258" y="168949"/>
                  </a:cubicBezTo>
                  <a:cubicBezTo>
                    <a:pt x="55258" y="179747"/>
                    <a:pt x="47001" y="188003"/>
                    <a:pt x="36203" y="188003"/>
                  </a:cubicBezTo>
                  <a:close/>
                  <a:moveTo>
                    <a:pt x="155611" y="212774"/>
                  </a:moveTo>
                  <a:cubicBezTo>
                    <a:pt x="144813" y="212774"/>
                    <a:pt x="136557" y="203882"/>
                    <a:pt x="136557" y="193085"/>
                  </a:cubicBezTo>
                  <a:cubicBezTo>
                    <a:pt x="136557" y="182922"/>
                    <a:pt x="145449" y="174030"/>
                    <a:pt x="155611" y="174030"/>
                  </a:cubicBezTo>
                  <a:cubicBezTo>
                    <a:pt x="166409" y="174030"/>
                    <a:pt x="174665" y="182922"/>
                    <a:pt x="174665" y="193085"/>
                  </a:cubicBezTo>
                  <a:cubicBezTo>
                    <a:pt x="174665" y="204517"/>
                    <a:pt x="166409" y="212774"/>
                    <a:pt x="155611" y="212774"/>
                  </a:cubicBezTo>
                  <a:close/>
                  <a:moveTo>
                    <a:pt x="275019" y="104799"/>
                  </a:moveTo>
                  <a:cubicBezTo>
                    <a:pt x="264221" y="104799"/>
                    <a:pt x="255964" y="95907"/>
                    <a:pt x="255964" y="85745"/>
                  </a:cubicBezTo>
                  <a:cubicBezTo>
                    <a:pt x="255964" y="74947"/>
                    <a:pt x="264856" y="66055"/>
                    <a:pt x="275019" y="66055"/>
                  </a:cubicBezTo>
                  <a:cubicBezTo>
                    <a:pt x="285816" y="66055"/>
                    <a:pt x="294073" y="74947"/>
                    <a:pt x="294073" y="85745"/>
                  </a:cubicBezTo>
                  <a:cubicBezTo>
                    <a:pt x="294073" y="96542"/>
                    <a:pt x="285181" y="104799"/>
                    <a:pt x="275019" y="104799"/>
                  </a:cubicBezTo>
                  <a:close/>
                  <a:moveTo>
                    <a:pt x="393791" y="146719"/>
                  </a:moveTo>
                  <a:cubicBezTo>
                    <a:pt x="382994" y="146719"/>
                    <a:pt x="374737" y="137827"/>
                    <a:pt x="374737" y="127029"/>
                  </a:cubicBezTo>
                  <a:cubicBezTo>
                    <a:pt x="374737" y="116232"/>
                    <a:pt x="383629" y="107975"/>
                    <a:pt x="393791" y="107975"/>
                  </a:cubicBezTo>
                  <a:cubicBezTo>
                    <a:pt x="404589" y="107975"/>
                    <a:pt x="412846" y="116867"/>
                    <a:pt x="412846" y="127029"/>
                  </a:cubicBezTo>
                  <a:cubicBezTo>
                    <a:pt x="413481" y="137827"/>
                    <a:pt x="404589" y="146719"/>
                    <a:pt x="393791" y="146719"/>
                  </a:cubicBezTo>
                  <a:close/>
                  <a:moveTo>
                    <a:pt x="513199" y="55258"/>
                  </a:moveTo>
                  <a:cubicBezTo>
                    <a:pt x="502401" y="55258"/>
                    <a:pt x="494144" y="46366"/>
                    <a:pt x="494144" y="35568"/>
                  </a:cubicBezTo>
                  <a:cubicBezTo>
                    <a:pt x="494144" y="25406"/>
                    <a:pt x="503037" y="16514"/>
                    <a:pt x="513199" y="16514"/>
                  </a:cubicBezTo>
                  <a:cubicBezTo>
                    <a:pt x="523996" y="16514"/>
                    <a:pt x="532253" y="25406"/>
                    <a:pt x="532253" y="35568"/>
                  </a:cubicBezTo>
                  <a:cubicBezTo>
                    <a:pt x="532253" y="46366"/>
                    <a:pt x="523996" y="55258"/>
                    <a:pt x="513199" y="55258"/>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grpSp>
      <p:grpSp>
        <p:nvGrpSpPr>
          <p:cNvPr id="38" name="Google Shape;38;p4"/>
          <p:cNvGrpSpPr/>
          <p:nvPr/>
        </p:nvGrpSpPr>
        <p:grpSpPr>
          <a:xfrm>
            <a:off x="475128" y="2967517"/>
            <a:ext cx="338425" cy="342827"/>
            <a:chOff x="7497850" y="666904"/>
            <a:chExt cx="548767" cy="549402"/>
          </a:xfrm>
        </p:grpSpPr>
        <p:sp>
          <p:nvSpPr>
            <p:cNvPr id="39" name="Google Shape;39;p4"/>
            <p:cNvSpPr/>
            <p:nvPr/>
          </p:nvSpPr>
          <p:spPr>
            <a:xfrm>
              <a:off x="7751908" y="750108"/>
              <a:ext cx="16514" cy="87650"/>
            </a:xfrm>
            <a:custGeom>
              <a:rect b="b" l="l" r="r" t="t"/>
              <a:pathLst>
                <a:path extrusionOk="0" h="87650" w="16514">
                  <a:moveTo>
                    <a:pt x="8257" y="87650"/>
                  </a:moveTo>
                  <a:cubicBezTo>
                    <a:pt x="12703" y="87650"/>
                    <a:pt x="16514" y="83839"/>
                    <a:pt x="16514" y="79393"/>
                  </a:cubicBezTo>
                  <a:lnTo>
                    <a:pt x="16514" y="8257"/>
                  </a:lnTo>
                  <a:cubicBezTo>
                    <a:pt x="16514" y="3811"/>
                    <a:pt x="12703" y="0"/>
                    <a:pt x="8257" y="0"/>
                  </a:cubicBezTo>
                  <a:cubicBezTo>
                    <a:pt x="3812" y="0"/>
                    <a:pt x="0" y="3811"/>
                    <a:pt x="0" y="8257"/>
                  </a:cubicBezTo>
                  <a:lnTo>
                    <a:pt x="0" y="80028"/>
                  </a:lnTo>
                  <a:cubicBezTo>
                    <a:pt x="0" y="84474"/>
                    <a:pt x="3812" y="87650"/>
                    <a:pt x="8257" y="8765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40" name="Google Shape;40;p4"/>
            <p:cNvSpPr/>
            <p:nvPr/>
          </p:nvSpPr>
          <p:spPr>
            <a:xfrm>
              <a:off x="7751908" y="1067682"/>
              <a:ext cx="16514" cy="88285"/>
            </a:xfrm>
            <a:custGeom>
              <a:rect b="b" l="l" r="r" t="t"/>
              <a:pathLst>
                <a:path extrusionOk="0" h="88285" w="16514">
                  <a:moveTo>
                    <a:pt x="8257" y="0"/>
                  </a:moveTo>
                  <a:cubicBezTo>
                    <a:pt x="3812" y="0"/>
                    <a:pt x="0" y="3811"/>
                    <a:pt x="0" y="8257"/>
                  </a:cubicBezTo>
                  <a:lnTo>
                    <a:pt x="0" y="80028"/>
                  </a:lnTo>
                  <a:cubicBezTo>
                    <a:pt x="0" y="84474"/>
                    <a:pt x="3812" y="88285"/>
                    <a:pt x="8257" y="88285"/>
                  </a:cubicBezTo>
                  <a:cubicBezTo>
                    <a:pt x="12703" y="88285"/>
                    <a:pt x="16514" y="85110"/>
                    <a:pt x="16514" y="80028"/>
                  </a:cubicBezTo>
                  <a:lnTo>
                    <a:pt x="16514" y="8257"/>
                  </a:lnTo>
                  <a:cubicBezTo>
                    <a:pt x="16514" y="3811"/>
                    <a:pt x="13339" y="0"/>
                    <a:pt x="8257" y="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41" name="Google Shape;41;p4"/>
            <p:cNvSpPr/>
            <p:nvPr/>
          </p:nvSpPr>
          <p:spPr>
            <a:xfrm>
              <a:off x="7875127" y="944463"/>
              <a:ext cx="88285" cy="16513"/>
            </a:xfrm>
            <a:custGeom>
              <a:rect b="b" l="l" r="r" t="t"/>
              <a:pathLst>
                <a:path extrusionOk="0" h="16513" w="88285">
                  <a:moveTo>
                    <a:pt x="0" y="8257"/>
                  </a:moveTo>
                  <a:cubicBezTo>
                    <a:pt x="0" y="12703"/>
                    <a:pt x="3811" y="16514"/>
                    <a:pt x="8257" y="16514"/>
                  </a:cubicBezTo>
                  <a:lnTo>
                    <a:pt x="80028" y="16514"/>
                  </a:lnTo>
                  <a:cubicBezTo>
                    <a:pt x="84475" y="16514"/>
                    <a:pt x="88286" y="12703"/>
                    <a:pt x="88286" y="8257"/>
                  </a:cubicBezTo>
                  <a:cubicBezTo>
                    <a:pt x="88286" y="3811"/>
                    <a:pt x="84475" y="0"/>
                    <a:pt x="80028" y="0"/>
                  </a:cubicBezTo>
                  <a:lnTo>
                    <a:pt x="8257" y="0"/>
                  </a:lnTo>
                  <a:cubicBezTo>
                    <a:pt x="3811" y="0"/>
                    <a:pt x="0" y="3811"/>
                    <a:pt x="0" y="8257"/>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42" name="Google Shape;42;p4"/>
            <p:cNvSpPr/>
            <p:nvPr/>
          </p:nvSpPr>
          <p:spPr>
            <a:xfrm>
              <a:off x="7557553" y="944463"/>
              <a:ext cx="88285" cy="16513"/>
            </a:xfrm>
            <a:custGeom>
              <a:rect b="b" l="l" r="r" t="t"/>
              <a:pathLst>
                <a:path extrusionOk="0" h="16513" w="88285">
                  <a:moveTo>
                    <a:pt x="88286" y="8257"/>
                  </a:moveTo>
                  <a:cubicBezTo>
                    <a:pt x="88286" y="3811"/>
                    <a:pt x="84475" y="0"/>
                    <a:pt x="80028" y="0"/>
                  </a:cubicBezTo>
                  <a:lnTo>
                    <a:pt x="8257" y="0"/>
                  </a:lnTo>
                  <a:cubicBezTo>
                    <a:pt x="3811" y="0"/>
                    <a:pt x="0" y="3811"/>
                    <a:pt x="0" y="8257"/>
                  </a:cubicBezTo>
                  <a:cubicBezTo>
                    <a:pt x="0" y="12703"/>
                    <a:pt x="3811" y="16514"/>
                    <a:pt x="8257" y="16514"/>
                  </a:cubicBezTo>
                  <a:lnTo>
                    <a:pt x="80028" y="16514"/>
                  </a:lnTo>
                  <a:cubicBezTo>
                    <a:pt x="84475" y="16514"/>
                    <a:pt x="88286" y="13338"/>
                    <a:pt x="88286" y="8257"/>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43" name="Google Shape;43;p4"/>
            <p:cNvSpPr/>
            <p:nvPr/>
          </p:nvSpPr>
          <p:spPr>
            <a:xfrm>
              <a:off x="7596015" y="976775"/>
              <a:ext cx="140746" cy="140448"/>
            </a:xfrm>
            <a:custGeom>
              <a:rect b="b" l="l" r="r" t="t"/>
              <a:pathLst>
                <a:path extrusionOk="0" h="140448" w="140746">
                  <a:moveTo>
                    <a:pt x="134299" y="123935"/>
                  </a:moveTo>
                  <a:cubicBezTo>
                    <a:pt x="75230" y="111867"/>
                    <a:pt x="28864" y="66136"/>
                    <a:pt x="16797" y="7068"/>
                  </a:cubicBezTo>
                  <a:cubicBezTo>
                    <a:pt x="15526" y="2621"/>
                    <a:pt x="11080" y="-554"/>
                    <a:pt x="6634" y="81"/>
                  </a:cubicBezTo>
                  <a:cubicBezTo>
                    <a:pt x="2188" y="1351"/>
                    <a:pt x="-988" y="5797"/>
                    <a:pt x="282" y="10243"/>
                  </a:cubicBezTo>
                  <a:cubicBezTo>
                    <a:pt x="13621" y="75663"/>
                    <a:pt x="65068" y="127110"/>
                    <a:pt x="130487" y="140448"/>
                  </a:cubicBezTo>
                  <a:cubicBezTo>
                    <a:pt x="131123" y="140448"/>
                    <a:pt x="131758" y="140448"/>
                    <a:pt x="132393" y="140448"/>
                  </a:cubicBezTo>
                  <a:cubicBezTo>
                    <a:pt x="136204" y="140448"/>
                    <a:pt x="139379" y="137908"/>
                    <a:pt x="140650" y="133462"/>
                  </a:cubicBezTo>
                  <a:cubicBezTo>
                    <a:pt x="141285" y="129016"/>
                    <a:pt x="138745" y="124570"/>
                    <a:pt x="134299" y="123935"/>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44" name="Google Shape;44;p4"/>
            <p:cNvSpPr/>
            <p:nvPr/>
          </p:nvSpPr>
          <p:spPr>
            <a:xfrm>
              <a:off x="7596201" y="789205"/>
              <a:ext cx="140746" cy="140649"/>
            </a:xfrm>
            <a:custGeom>
              <a:rect b="b" l="l" r="r" t="t"/>
              <a:pathLst>
                <a:path extrusionOk="0" h="140649" w="140746">
                  <a:moveTo>
                    <a:pt x="6448" y="140650"/>
                  </a:moveTo>
                  <a:cubicBezTo>
                    <a:pt x="7084" y="140650"/>
                    <a:pt x="7719" y="140650"/>
                    <a:pt x="8354" y="140650"/>
                  </a:cubicBezTo>
                  <a:cubicBezTo>
                    <a:pt x="12164" y="140650"/>
                    <a:pt x="15340" y="138109"/>
                    <a:pt x="16611" y="134298"/>
                  </a:cubicBezTo>
                  <a:cubicBezTo>
                    <a:pt x="28678" y="74594"/>
                    <a:pt x="74409" y="28864"/>
                    <a:pt x="134113" y="16796"/>
                  </a:cubicBezTo>
                  <a:cubicBezTo>
                    <a:pt x="138559" y="15526"/>
                    <a:pt x="141735" y="11080"/>
                    <a:pt x="140465" y="6634"/>
                  </a:cubicBezTo>
                  <a:cubicBezTo>
                    <a:pt x="139829" y="2188"/>
                    <a:pt x="135383" y="-988"/>
                    <a:pt x="130302" y="282"/>
                  </a:cubicBezTo>
                  <a:cubicBezTo>
                    <a:pt x="64247" y="13620"/>
                    <a:pt x="13435" y="65067"/>
                    <a:pt x="97" y="131123"/>
                  </a:cubicBezTo>
                  <a:cubicBezTo>
                    <a:pt x="-538" y="134933"/>
                    <a:pt x="2002" y="139379"/>
                    <a:pt x="6448" y="14065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45" name="Google Shape;45;p4"/>
            <p:cNvSpPr/>
            <p:nvPr/>
          </p:nvSpPr>
          <p:spPr>
            <a:xfrm>
              <a:off x="7783384" y="976576"/>
              <a:ext cx="140932" cy="141282"/>
            </a:xfrm>
            <a:custGeom>
              <a:rect b="b" l="l" r="r" t="t"/>
              <a:pathLst>
                <a:path extrusionOk="0" h="141282" w="140932">
                  <a:moveTo>
                    <a:pt x="134299" y="280"/>
                  </a:moveTo>
                  <a:cubicBezTo>
                    <a:pt x="129852" y="-990"/>
                    <a:pt x="125407" y="2186"/>
                    <a:pt x="124136" y="7267"/>
                  </a:cubicBezTo>
                  <a:cubicBezTo>
                    <a:pt x="112069" y="66335"/>
                    <a:pt x="65703" y="112066"/>
                    <a:pt x="6634" y="124134"/>
                  </a:cubicBezTo>
                  <a:cubicBezTo>
                    <a:pt x="2188" y="125404"/>
                    <a:pt x="-988" y="129850"/>
                    <a:pt x="282" y="134296"/>
                  </a:cubicBezTo>
                  <a:cubicBezTo>
                    <a:pt x="918" y="138107"/>
                    <a:pt x="4729" y="141283"/>
                    <a:pt x="8539" y="141283"/>
                  </a:cubicBezTo>
                  <a:cubicBezTo>
                    <a:pt x="9174" y="141283"/>
                    <a:pt x="9809" y="141283"/>
                    <a:pt x="10445" y="141283"/>
                  </a:cubicBezTo>
                  <a:cubicBezTo>
                    <a:pt x="76500" y="127945"/>
                    <a:pt x="127312" y="77133"/>
                    <a:pt x="140650" y="11078"/>
                  </a:cubicBezTo>
                  <a:cubicBezTo>
                    <a:pt x="141920" y="5361"/>
                    <a:pt x="138745" y="915"/>
                    <a:pt x="134299" y="28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46" name="Google Shape;46;p4"/>
            <p:cNvSpPr/>
            <p:nvPr/>
          </p:nvSpPr>
          <p:spPr>
            <a:xfrm>
              <a:off x="7497850" y="666904"/>
              <a:ext cx="548767" cy="549402"/>
            </a:xfrm>
            <a:custGeom>
              <a:rect b="b" l="l" r="r" t="t"/>
              <a:pathLst>
                <a:path extrusionOk="0" h="549402" w="548767">
                  <a:moveTo>
                    <a:pt x="503672" y="89556"/>
                  </a:moveTo>
                  <a:cubicBezTo>
                    <a:pt x="506213" y="89556"/>
                    <a:pt x="508118" y="88285"/>
                    <a:pt x="509388" y="87015"/>
                  </a:cubicBezTo>
                  <a:lnTo>
                    <a:pt x="546226" y="50177"/>
                  </a:lnTo>
                  <a:cubicBezTo>
                    <a:pt x="548767" y="47636"/>
                    <a:pt x="549402" y="44460"/>
                    <a:pt x="548132" y="41285"/>
                  </a:cubicBezTo>
                  <a:cubicBezTo>
                    <a:pt x="546862" y="38109"/>
                    <a:pt x="543687" y="36203"/>
                    <a:pt x="540511" y="36203"/>
                  </a:cubicBezTo>
                  <a:lnTo>
                    <a:pt x="512564" y="36203"/>
                  </a:lnTo>
                  <a:lnTo>
                    <a:pt x="512564" y="8257"/>
                  </a:lnTo>
                  <a:cubicBezTo>
                    <a:pt x="512564" y="5081"/>
                    <a:pt x="510658" y="1905"/>
                    <a:pt x="507483" y="635"/>
                  </a:cubicBezTo>
                  <a:cubicBezTo>
                    <a:pt x="504307" y="-635"/>
                    <a:pt x="501131" y="0"/>
                    <a:pt x="498590" y="2541"/>
                  </a:cubicBezTo>
                  <a:lnTo>
                    <a:pt x="461752" y="39379"/>
                  </a:lnTo>
                  <a:cubicBezTo>
                    <a:pt x="459847" y="41285"/>
                    <a:pt x="459212" y="43190"/>
                    <a:pt x="459212" y="45095"/>
                  </a:cubicBezTo>
                  <a:lnTo>
                    <a:pt x="459212" y="78123"/>
                  </a:lnTo>
                  <a:lnTo>
                    <a:pt x="442063" y="95272"/>
                  </a:lnTo>
                  <a:cubicBezTo>
                    <a:pt x="395062" y="50812"/>
                    <a:pt x="331547" y="24136"/>
                    <a:pt x="262316" y="24136"/>
                  </a:cubicBezTo>
                  <a:cubicBezTo>
                    <a:pt x="117502" y="24136"/>
                    <a:pt x="0" y="141638"/>
                    <a:pt x="0" y="286451"/>
                  </a:cubicBezTo>
                  <a:cubicBezTo>
                    <a:pt x="0" y="431265"/>
                    <a:pt x="118138" y="549402"/>
                    <a:pt x="262316" y="549402"/>
                  </a:cubicBezTo>
                  <a:cubicBezTo>
                    <a:pt x="407130" y="549402"/>
                    <a:pt x="524632" y="431900"/>
                    <a:pt x="524632" y="286451"/>
                  </a:cubicBezTo>
                  <a:cubicBezTo>
                    <a:pt x="524632" y="217220"/>
                    <a:pt x="497320" y="154341"/>
                    <a:pt x="453495" y="106705"/>
                  </a:cubicBezTo>
                  <a:lnTo>
                    <a:pt x="470645" y="89556"/>
                  </a:lnTo>
                  <a:lnTo>
                    <a:pt x="503672" y="89556"/>
                  </a:lnTo>
                  <a:close/>
                  <a:moveTo>
                    <a:pt x="475725" y="48271"/>
                  </a:moveTo>
                  <a:lnTo>
                    <a:pt x="496050" y="28582"/>
                  </a:lnTo>
                  <a:lnTo>
                    <a:pt x="496050" y="44460"/>
                  </a:lnTo>
                  <a:cubicBezTo>
                    <a:pt x="496050" y="48906"/>
                    <a:pt x="499861" y="52717"/>
                    <a:pt x="504307" y="52717"/>
                  </a:cubicBezTo>
                  <a:lnTo>
                    <a:pt x="520821" y="52717"/>
                  </a:lnTo>
                  <a:lnTo>
                    <a:pt x="500496" y="72407"/>
                  </a:lnTo>
                  <a:lnTo>
                    <a:pt x="475725" y="72407"/>
                  </a:lnTo>
                  <a:lnTo>
                    <a:pt x="475725" y="48271"/>
                  </a:lnTo>
                  <a:close/>
                  <a:moveTo>
                    <a:pt x="508118" y="285816"/>
                  </a:moveTo>
                  <a:cubicBezTo>
                    <a:pt x="508118" y="421738"/>
                    <a:pt x="397603" y="532253"/>
                    <a:pt x="262316" y="532253"/>
                  </a:cubicBezTo>
                  <a:cubicBezTo>
                    <a:pt x="127029" y="532253"/>
                    <a:pt x="16514" y="421738"/>
                    <a:pt x="16514" y="285816"/>
                  </a:cubicBezTo>
                  <a:cubicBezTo>
                    <a:pt x="16514" y="150530"/>
                    <a:pt x="127029" y="40014"/>
                    <a:pt x="262316" y="40014"/>
                  </a:cubicBezTo>
                  <a:cubicBezTo>
                    <a:pt x="327101" y="40014"/>
                    <a:pt x="386170" y="65420"/>
                    <a:pt x="429995" y="106705"/>
                  </a:cubicBezTo>
                  <a:lnTo>
                    <a:pt x="374737" y="161963"/>
                  </a:lnTo>
                  <a:cubicBezTo>
                    <a:pt x="353142" y="142273"/>
                    <a:pt x="325831" y="128300"/>
                    <a:pt x="295979" y="121948"/>
                  </a:cubicBezTo>
                  <a:cubicBezTo>
                    <a:pt x="291533" y="120678"/>
                    <a:pt x="287087" y="123854"/>
                    <a:pt x="286452" y="128300"/>
                  </a:cubicBezTo>
                  <a:cubicBezTo>
                    <a:pt x="285181" y="132746"/>
                    <a:pt x="288357" y="137192"/>
                    <a:pt x="292803" y="138462"/>
                  </a:cubicBezTo>
                  <a:cubicBezTo>
                    <a:pt x="319479" y="144178"/>
                    <a:pt x="343615" y="156246"/>
                    <a:pt x="363305" y="174030"/>
                  </a:cubicBezTo>
                  <a:lnTo>
                    <a:pt x="301695" y="235640"/>
                  </a:lnTo>
                  <a:cubicBezTo>
                    <a:pt x="290898" y="227383"/>
                    <a:pt x="277560" y="222301"/>
                    <a:pt x="262951" y="222301"/>
                  </a:cubicBezTo>
                  <a:cubicBezTo>
                    <a:pt x="228018" y="222301"/>
                    <a:pt x="198801" y="250883"/>
                    <a:pt x="198801" y="285816"/>
                  </a:cubicBezTo>
                  <a:cubicBezTo>
                    <a:pt x="198801" y="321384"/>
                    <a:pt x="227383" y="349966"/>
                    <a:pt x="262951" y="349966"/>
                  </a:cubicBezTo>
                  <a:cubicBezTo>
                    <a:pt x="298519" y="349966"/>
                    <a:pt x="327101" y="321384"/>
                    <a:pt x="327101" y="285816"/>
                  </a:cubicBezTo>
                  <a:cubicBezTo>
                    <a:pt x="327101" y="271208"/>
                    <a:pt x="322020" y="257870"/>
                    <a:pt x="313763" y="247072"/>
                  </a:cubicBezTo>
                  <a:lnTo>
                    <a:pt x="375373" y="185463"/>
                  </a:lnTo>
                  <a:cubicBezTo>
                    <a:pt x="392521" y="205152"/>
                    <a:pt x="405224" y="228653"/>
                    <a:pt x="410941" y="255964"/>
                  </a:cubicBezTo>
                  <a:cubicBezTo>
                    <a:pt x="411576" y="259775"/>
                    <a:pt x="415386" y="262316"/>
                    <a:pt x="419197" y="262316"/>
                  </a:cubicBezTo>
                  <a:cubicBezTo>
                    <a:pt x="419833" y="262316"/>
                    <a:pt x="420468" y="262316"/>
                    <a:pt x="421103" y="262316"/>
                  </a:cubicBezTo>
                  <a:cubicBezTo>
                    <a:pt x="425549" y="261045"/>
                    <a:pt x="428724" y="256599"/>
                    <a:pt x="427454" y="252153"/>
                  </a:cubicBezTo>
                  <a:cubicBezTo>
                    <a:pt x="421103" y="222301"/>
                    <a:pt x="407130" y="194990"/>
                    <a:pt x="387440" y="173395"/>
                  </a:cubicBezTo>
                  <a:lnTo>
                    <a:pt x="442698" y="118137"/>
                  </a:lnTo>
                  <a:cubicBezTo>
                    <a:pt x="483348" y="161963"/>
                    <a:pt x="508118" y="221031"/>
                    <a:pt x="508118" y="285816"/>
                  </a:cubicBezTo>
                  <a:close/>
                  <a:moveTo>
                    <a:pt x="256600" y="292168"/>
                  </a:moveTo>
                  <a:cubicBezTo>
                    <a:pt x="258505" y="294073"/>
                    <a:pt x="260410" y="294708"/>
                    <a:pt x="262316" y="294708"/>
                  </a:cubicBezTo>
                  <a:cubicBezTo>
                    <a:pt x="264857" y="294708"/>
                    <a:pt x="266762" y="294073"/>
                    <a:pt x="268033" y="292168"/>
                  </a:cubicBezTo>
                  <a:lnTo>
                    <a:pt x="301060" y="259140"/>
                  </a:lnTo>
                  <a:cubicBezTo>
                    <a:pt x="306776" y="266762"/>
                    <a:pt x="309952" y="276289"/>
                    <a:pt x="309952" y="285816"/>
                  </a:cubicBezTo>
                  <a:cubicBezTo>
                    <a:pt x="309952" y="311857"/>
                    <a:pt x="288992" y="333452"/>
                    <a:pt x="262316" y="333452"/>
                  </a:cubicBezTo>
                  <a:cubicBezTo>
                    <a:pt x="236275" y="333452"/>
                    <a:pt x="215315" y="312492"/>
                    <a:pt x="215315" y="285816"/>
                  </a:cubicBezTo>
                  <a:cubicBezTo>
                    <a:pt x="215315" y="259775"/>
                    <a:pt x="236275" y="238815"/>
                    <a:pt x="262316" y="238815"/>
                  </a:cubicBezTo>
                  <a:cubicBezTo>
                    <a:pt x="272478" y="238815"/>
                    <a:pt x="281370" y="241991"/>
                    <a:pt x="289628" y="247707"/>
                  </a:cubicBezTo>
                  <a:lnTo>
                    <a:pt x="256600" y="280735"/>
                  </a:lnTo>
                  <a:cubicBezTo>
                    <a:pt x="253424" y="283276"/>
                    <a:pt x="253424" y="288357"/>
                    <a:pt x="256600" y="292168"/>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grpSp>
      <p:grpSp>
        <p:nvGrpSpPr>
          <p:cNvPr id="47" name="Google Shape;47;p4"/>
          <p:cNvGrpSpPr/>
          <p:nvPr/>
        </p:nvGrpSpPr>
        <p:grpSpPr>
          <a:xfrm>
            <a:off x="503670" y="894389"/>
            <a:ext cx="252708" cy="331531"/>
            <a:chOff x="8436048" y="3355799"/>
            <a:chExt cx="397903" cy="531300"/>
          </a:xfrm>
        </p:grpSpPr>
        <p:sp>
          <p:nvSpPr>
            <p:cNvPr id="48" name="Google Shape;48;p4"/>
            <p:cNvSpPr/>
            <p:nvPr/>
          </p:nvSpPr>
          <p:spPr>
            <a:xfrm>
              <a:off x="8436048" y="3355799"/>
              <a:ext cx="397903" cy="531300"/>
            </a:xfrm>
            <a:custGeom>
              <a:rect b="b" l="l" r="r" t="t"/>
              <a:pathLst>
                <a:path extrusionOk="0" h="531300" w="397903">
                  <a:moveTo>
                    <a:pt x="386955" y="212457"/>
                  </a:moveTo>
                  <a:cubicBezTo>
                    <a:pt x="383144" y="205470"/>
                    <a:pt x="383144" y="197848"/>
                    <a:pt x="386955" y="190862"/>
                  </a:cubicBezTo>
                  <a:lnTo>
                    <a:pt x="390766" y="183875"/>
                  </a:lnTo>
                  <a:cubicBezTo>
                    <a:pt x="400929" y="166726"/>
                    <a:pt x="395847" y="144496"/>
                    <a:pt x="379334" y="133699"/>
                  </a:cubicBezTo>
                  <a:lnTo>
                    <a:pt x="372982" y="129253"/>
                  </a:lnTo>
                  <a:cubicBezTo>
                    <a:pt x="366631" y="124806"/>
                    <a:pt x="362820" y="117820"/>
                    <a:pt x="363455" y="110198"/>
                  </a:cubicBezTo>
                  <a:lnTo>
                    <a:pt x="364090" y="102576"/>
                  </a:lnTo>
                  <a:cubicBezTo>
                    <a:pt x="365996" y="82887"/>
                    <a:pt x="352022" y="65102"/>
                    <a:pt x="331698" y="62562"/>
                  </a:cubicBezTo>
                  <a:lnTo>
                    <a:pt x="324075" y="61292"/>
                  </a:lnTo>
                  <a:cubicBezTo>
                    <a:pt x="316454" y="60021"/>
                    <a:pt x="310103" y="54940"/>
                    <a:pt x="306927" y="47954"/>
                  </a:cubicBezTo>
                  <a:lnTo>
                    <a:pt x="304386" y="40967"/>
                  </a:lnTo>
                  <a:cubicBezTo>
                    <a:pt x="297400" y="21913"/>
                    <a:pt x="277075" y="12385"/>
                    <a:pt x="258021" y="18102"/>
                  </a:cubicBezTo>
                  <a:lnTo>
                    <a:pt x="250399" y="20642"/>
                  </a:lnTo>
                  <a:cubicBezTo>
                    <a:pt x="243412" y="23183"/>
                    <a:pt x="235155" y="21278"/>
                    <a:pt x="229439" y="16196"/>
                  </a:cubicBezTo>
                  <a:lnTo>
                    <a:pt x="223723" y="10480"/>
                  </a:lnTo>
                  <a:cubicBezTo>
                    <a:pt x="209114" y="-3493"/>
                    <a:pt x="186249" y="-3493"/>
                    <a:pt x="172276" y="10480"/>
                  </a:cubicBezTo>
                  <a:lnTo>
                    <a:pt x="166559" y="16196"/>
                  </a:lnTo>
                  <a:cubicBezTo>
                    <a:pt x="160843" y="21278"/>
                    <a:pt x="153222" y="23183"/>
                    <a:pt x="145599" y="20642"/>
                  </a:cubicBezTo>
                  <a:lnTo>
                    <a:pt x="137978" y="18102"/>
                  </a:lnTo>
                  <a:cubicBezTo>
                    <a:pt x="118923" y="11750"/>
                    <a:pt x="98598" y="21913"/>
                    <a:pt x="91612" y="40967"/>
                  </a:cubicBezTo>
                  <a:lnTo>
                    <a:pt x="89071" y="47954"/>
                  </a:lnTo>
                  <a:cubicBezTo>
                    <a:pt x="86531" y="54940"/>
                    <a:pt x="79544" y="60021"/>
                    <a:pt x="71922" y="61292"/>
                  </a:cubicBezTo>
                  <a:lnTo>
                    <a:pt x="64301" y="62562"/>
                  </a:lnTo>
                  <a:cubicBezTo>
                    <a:pt x="44611" y="65102"/>
                    <a:pt x="30003" y="82887"/>
                    <a:pt x="31908" y="102576"/>
                  </a:cubicBezTo>
                  <a:lnTo>
                    <a:pt x="32544" y="110198"/>
                  </a:lnTo>
                  <a:cubicBezTo>
                    <a:pt x="33179" y="117820"/>
                    <a:pt x="30003" y="125441"/>
                    <a:pt x="23016" y="129253"/>
                  </a:cubicBezTo>
                  <a:lnTo>
                    <a:pt x="16665" y="133699"/>
                  </a:lnTo>
                  <a:cubicBezTo>
                    <a:pt x="150" y="144496"/>
                    <a:pt x="-4930" y="166726"/>
                    <a:pt x="5232" y="183875"/>
                  </a:cubicBezTo>
                  <a:lnTo>
                    <a:pt x="9043" y="190862"/>
                  </a:lnTo>
                  <a:cubicBezTo>
                    <a:pt x="12853" y="197213"/>
                    <a:pt x="12853" y="205470"/>
                    <a:pt x="9043" y="212457"/>
                  </a:cubicBezTo>
                  <a:lnTo>
                    <a:pt x="5232" y="219444"/>
                  </a:lnTo>
                  <a:cubicBezTo>
                    <a:pt x="-4930" y="236592"/>
                    <a:pt x="150" y="258822"/>
                    <a:pt x="16665" y="270255"/>
                  </a:cubicBezTo>
                  <a:lnTo>
                    <a:pt x="23016" y="274701"/>
                  </a:lnTo>
                  <a:cubicBezTo>
                    <a:pt x="29368" y="279147"/>
                    <a:pt x="33179" y="286134"/>
                    <a:pt x="32544" y="293755"/>
                  </a:cubicBezTo>
                  <a:lnTo>
                    <a:pt x="31908" y="301377"/>
                  </a:lnTo>
                  <a:cubicBezTo>
                    <a:pt x="30003" y="321067"/>
                    <a:pt x="44611" y="338851"/>
                    <a:pt x="64301" y="342027"/>
                  </a:cubicBezTo>
                  <a:lnTo>
                    <a:pt x="70652" y="342662"/>
                  </a:lnTo>
                  <a:lnTo>
                    <a:pt x="23016" y="475408"/>
                  </a:lnTo>
                  <a:cubicBezTo>
                    <a:pt x="21746" y="477948"/>
                    <a:pt x="22381" y="481124"/>
                    <a:pt x="24286" y="483665"/>
                  </a:cubicBezTo>
                  <a:cubicBezTo>
                    <a:pt x="26192" y="486205"/>
                    <a:pt x="28732" y="486840"/>
                    <a:pt x="31908" y="486205"/>
                  </a:cubicBezTo>
                  <a:lnTo>
                    <a:pt x="102410" y="475408"/>
                  </a:lnTo>
                  <a:lnTo>
                    <a:pt x="149410" y="528760"/>
                  </a:lnTo>
                  <a:cubicBezTo>
                    <a:pt x="151316" y="530666"/>
                    <a:pt x="153222" y="531301"/>
                    <a:pt x="155761" y="531301"/>
                  </a:cubicBezTo>
                  <a:cubicBezTo>
                    <a:pt x="156397" y="531301"/>
                    <a:pt x="157032" y="531301"/>
                    <a:pt x="157667" y="531301"/>
                  </a:cubicBezTo>
                  <a:cubicBezTo>
                    <a:pt x="160208" y="530666"/>
                    <a:pt x="162749" y="528760"/>
                    <a:pt x="164019" y="526219"/>
                  </a:cubicBezTo>
                  <a:lnTo>
                    <a:pt x="198952" y="428407"/>
                  </a:lnTo>
                  <a:lnTo>
                    <a:pt x="233885" y="526219"/>
                  </a:lnTo>
                  <a:cubicBezTo>
                    <a:pt x="235155" y="528760"/>
                    <a:pt x="237061" y="530666"/>
                    <a:pt x="240236" y="531301"/>
                  </a:cubicBezTo>
                  <a:cubicBezTo>
                    <a:pt x="240871" y="531301"/>
                    <a:pt x="241506" y="531301"/>
                    <a:pt x="242142" y="531301"/>
                  </a:cubicBezTo>
                  <a:cubicBezTo>
                    <a:pt x="244682" y="531301"/>
                    <a:pt x="246588" y="530030"/>
                    <a:pt x="248494" y="528760"/>
                  </a:cubicBezTo>
                  <a:lnTo>
                    <a:pt x="295494" y="475408"/>
                  </a:lnTo>
                  <a:lnTo>
                    <a:pt x="365996" y="486205"/>
                  </a:lnTo>
                  <a:cubicBezTo>
                    <a:pt x="368536" y="486840"/>
                    <a:pt x="371711" y="485570"/>
                    <a:pt x="373617" y="483665"/>
                  </a:cubicBezTo>
                  <a:cubicBezTo>
                    <a:pt x="375523" y="481124"/>
                    <a:pt x="376158" y="477948"/>
                    <a:pt x="374887" y="475408"/>
                  </a:cubicBezTo>
                  <a:lnTo>
                    <a:pt x="327251" y="342662"/>
                  </a:lnTo>
                  <a:lnTo>
                    <a:pt x="333603" y="342027"/>
                  </a:lnTo>
                  <a:cubicBezTo>
                    <a:pt x="353293" y="339486"/>
                    <a:pt x="367901" y="321702"/>
                    <a:pt x="365996" y="301377"/>
                  </a:cubicBezTo>
                  <a:lnTo>
                    <a:pt x="365360" y="293755"/>
                  </a:lnTo>
                  <a:cubicBezTo>
                    <a:pt x="364725" y="286134"/>
                    <a:pt x="367901" y="278512"/>
                    <a:pt x="374887" y="274701"/>
                  </a:cubicBezTo>
                  <a:lnTo>
                    <a:pt x="381239" y="270255"/>
                  </a:lnTo>
                  <a:cubicBezTo>
                    <a:pt x="397753" y="258822"/>
                    <a:pt x="402834" y="237228"/>
                    <a:pt x="392672" y="219444"/>
                  </a:cubicBezTo>
                  <a:lnTo>
                    <a:pt x="386955" y="212457"/>
                  </a:lnTo>
                  <a:close/>
                  <a:moveTo>
                    <a:pt x="152586" y="507165"/>
                  </a:moveTo>
                  <a:lnTo>
                    <a:pt x="111937" y="460799"/>
                  </a:lnTo>
                  <a:cubicBezTo>
                    <a:pt x="110031" y="458894"/>
                    <a:pt x="108125" y="458259"/>
                    <a:pt x="105585" y="458259"/>
                  </a:cubicBezTo>
                  <a:cubicBezTo>
                    <a:pt x="104950" y="458259"/>
                    <a:pt x="104950" y="458259"/>
                    <a:pt x="104315" y="458259"/>
                  </a:cubicBezTo>
                  <a:lnTo>
                    <a:pt x="43341" y="468421"/>
                  </a:lnTo>
                  <a:lnTo>
                    <a:pt x="85260" y="350284"/>
                  </a:lnTo>
                  <a:cubicBezTo>
                    <a:pt x="87166" y="352189"/>
                    <a:pt x="88436" y="354094"/>
                    <a:pt x="89071" y="356000"/>
                  </a:cubicBezTo>
                  <a:lnTo>
                    <a:pt x="91612" y="363622"/>
                  </a:lnTo>
                  <a:cubicBezTo>
                    <a:pt x="98598" y="382676"/>
                    <a:pt x="118923" y="392203"/>
                    <a:pt x="137978" y="385852"/>
                  </a:cubicBezTo>
                  <a:lnTo>
                    <a:pt x="145599" y="383311"/>
                  </a:lnTo>
                  <a:cubicBezTo>
                    <a:pt x="153222" y="380771"/>
                    <a:pt x="160843" y="382676"/>
                    <a:pt x="166559" y="387757"/>
                  </a:cubicBezTo>
                  <a:lnTo>
                    <a:pt x="172276" y="393474"/>
                  </a:lnTo>
                  <a:cubicBezTo>
                    <a:pt x="177357" y="397920"/>
                    <a:pt x="183073" y="401095"/>
                    <a:pt x="188790" y="402366"/>
                  </a:cubicBezTo>
                  <a:lnTo>
                    <a:pt x="189425" y="403636"/>
                  </a:lnTo>
                  <a:lnTo>
                    <a:pt x="152586" y="507165"/>
                  </a:lnTo>
                  <a:close/>
                  <a:moveTo>
                    <a:pt x="292318" y="458259"/>
                  </a:moveTo>
                  <a:cubicBezTo>
                    <a:pt x="289778" y="457624"/>
                    <a:pt x="286602" y="458894"/>
                    <a:pt x="284697" y="460799"/>
                  </a:cubicBezTo>
                  <a:lnTo>
                    <a:pt x="244047" y="507165"/>
                  </a:lnTo>
                  <a:lnTo>
                    <a:pt x="207209" y="403636"/>
                  </a:lnTo>
                  <a:lnTo>
                    <a:pt x="207844" y="402366"/>
                  </a:lnTo>
                  <a:cubicBezTo>
                    <a:pt x="214195" y="401095"/>
                    <a:pt x="219912" y="397920"/>
                    <a:pt x="224358" y="393474"/>
                  </a:cubicBezTo>
                  <a:lnTo>
                    <a:pt x="230074" y="387757"/>
                  </a:lnTo>
                  <a:cubicBezTo>
                    <a:pt x="235791" y="382676"/>
                    <a:pt x="243412" y="380771"/>
                    <a:pt x="251034" y="383311"/>
                  </a:cubicBezTo>
                  <a:lnTo>
                    <a:pt x="258656" y="385852"/>
                  </a:lnTo>
                  <a:cubicBezTo>
                    <a:pt x="277710" y="392203"/>
                    <a:pt x="298035" y="382041"/>
                    <a:pt x="305021" y="363622"/>
                  </a:cubicBezTo>
                  <a:lnTo>
                    <a:pt x="307562" y="356000"/>
                  </a:lnTo>
                  <a:cubicBezTo>
                    <a:pt x="308197" y="353459"/>
                    <a:pt x="310103" y="351554"/>
                    <a:pt x="311373" y="350284"/>
                  </a:cubicBezTo>
                  <a:lnTo>
                    <a:pt x="353293" y="468421"/>
                  </a:lnTo>
                  <a:lnTo>
                    <a:pt x="292318" y="458259"/>
                  </a:lnTo>
                  <a:close/>
                  <a:moveTo>
                    <a:pt x="372982" y="221349"/>
                  </a:moveTo>
                  <a:lnTo>
                    <a:pt x="376793" y="228335"/>
                  </a:lnTo>
                  <a:cubicBezTo>
                    <a:pt x="382509" y="238498"/>
                    <a:pt x="379969" y="250565"/>
                    <a:pt x="370442" y="256917"/>
                  </a:cubicBezTo>
                  <a:lnTo>
                    <a:pt x="364090" y="261363"/>
                  </a:lnTo>
                  <a:cubicBezTo>
                    <a:pt x="352657" y="268985"/>
                    <a:pt x="346306" y="282323"/>
                    <a:pt x="347576" y="295661"/>
                  </a:cubicBezTo>
                  <a:lnTo>
                    <a:pt x="348211" y="303283"/>
                  </a:lnTo>
                  <a:cubicBezTo>
                    <a:pt x="349481" y="314080"/>
                    <a:pt x="341225" y="324243"/>
                    <a:pt x="329792" y="326148"/>
                  </a:cubicBezTo>
                  <a:lnTo>
                    <a:pt x="322170" y="327419"/>
                  </a:lnTo>
                  <a:cubicBezTo>
                    <a:pt x="308197" y="329324"/>
                    <a:pt x="296765" y="338216"/>
                    <a:pt x="292318" y="351554"/>
                  </a:cubicBezTo>
                  <a:lnTo>
                    <a:pt x="289778" y="358540"/>
                  </a:lnTo>
                  <a:cubicBezTo>
                    <a:pt x="285967" y="369338"/>
                    <a:pt x="274534" y="374419"/>
                    <a:pt x="263736" y="371243"/>
                  </a:cubicBezTo>
                  <a:lnTo>
                    <a:pt x="256115" y="368703"/>
                  </a:lnTo>
                  <a:cubicBezTo>
                    <a:pt x="242777" y="364257"/>
                    <a:pt x="228803" y="367433"/>
                    <a:pt x="218641" y="376960"/>
                  </a:cubicBezTo>
                  <a:lnTo>
                    <a:pt x="212925" y="382676"/>
                  </a:lnTo>
                  <a:cubicBezTo>
                    <a:pt x="204668" y="390298"/>
                    <a:pt x="191965" y="390298"/>
                    <a:pt x="183708" y="382676"/>
                  </a:cubicBezTo>
                  <a:lnTo>
                    <a:pt x="177992" y="376960"/>
                  </a:lnTo>
                  <a:cubicBezTo>
                    <a:pt x="171005" y="369973"/>
                    <a:pt x="161478" y="366797"/>
                    <a:pt x="151951" y="366797"/>
                  </a:cubicBezTo>
                  <a:cubicBezTo>
                    <a:pt x="148140" y="366797"/>
                    <a:pt x="144329" y="367433"/>
                    <a:pt x="140519" y="368703"/>
                  </a:cubicBezTo>
                  <a:lnTo>
                    <a:pt x="132896" y="371243"/>
                  </a:lnTo>
                  <a:cubicBezTo>
                    <a:pt x="122099" y="374419"/>
                    <a:pt x="110666" y="368703"/>
                    <a:pt x="106855" y="358540"/>
                  </a:cubicBezTo>
                  <a:lnTo>
                    <a:pt x="104315" y="351554"/>
                  </a:lnTo>
                  <a:cubicBezTo>
                    <a:pt x="99234" y="338216"/>
                    <a:pt x="87801" y="329324"/>
                    <a:pt x="74463" y="327419"/>
                  </a:cubicBezTo>
                  <a:lnTo>
                    <a:pt x="66841" y="326148"/>
                  </a:lnTo>
                  <a:cubicBezTo>
                    <a:pt x="56044" y="324878"/>
                    <a:pt x="47786" y="314716"/>
                    <a:pt x="48422" y="303283"/>
                  </a:cubicBezTo>
                  <a:lnTo>
                    <a:pt x="49057" y="295661"/>
                  </a:lnTo>
                  <a:cubicBezTo>
                    <a:pt x="50327" y="282323"/>
                    <a:pt x="43976" y="268985"/>
                    <a:pt x="32544" y="261363"/>
                  </a:cubicBezTo>
                  <a:lnTo>
                    <a:pt x="26192" y="256917"/>
                  </a:lnTo>
                  <a:cubicBezTo>
                    <a:pt x="16665" y="250565"/>
                    <a:pt x="14124" y="238498"/>
                    <a:pt x="19841" y="228335"/>
                  </a:cubicBezTo>
                  <a:lnTo>
                    <a:pt x="23651" y="221349"/>
                  </a:lnTo>
                  <a:cubicBezTo>
                    <a:pt x="30638" y="209916"/>
                    <a:pt x="30638" y="194673"/>
                    <a:pt x="23651" y="183240"/>
                  </a:cubicBezTo>
                  <a:lnTo>
                    <a:pt x="19841" y="176253"/>
                  </a:lnTo>
                  <a:cubicBezTo>
                    <a:pt x="14124" y="166726"/>
                    <a:pt x="16665" y="154023"/>
                    <a:pt x="26192" y="147672"/>
                  </a:cubicBezTo>
                  <a:lnTo>
                    <a:pt x="32544" y="143226"/>
                  </a:lnTo>
                  <a:cubicBezTo>
                    <a:pt x="43976" y="135604"/>
                    <a:pt x="50327" y="122266"/>
                    <a:pt x="49057" y="108928"/>
                  </a:cubicBezTo>
                  <a:lnTo>
                    <a:pt x="48422" y="101306"/>
                  </a:lnTo>
                  <a:cubicBezTo>
                    <a:pt x="47151" y="90508"/>
                    <a:pt x="55409" y="80346"/>
                    <a:pt x="66841" y="78441"/>
                  </a:cubicBezTo>
                  <a:lnTo>
                    <a:pt x="74463" y="77170"/>
                  </a:lnTo>
                  <a:cubicBezTo>
                    <a:pt x="88436" y="75265"/>
                    <a:pt x="99869" y="65738"/>
                    <a:pt x="104315" y="53035"/>
                  </a:cubicBezTo>
                  <a:lnTo>
                    <a:pt x="106855" y="46048"/>
                  </a:lnTo>
                  <a:cubicBezTo>
                    <a:pt x="110666" y="35251"/>
                    <a:pt x="122099" y="30169"/>
                    <a:pt x="132896" y="33345"/>
                  </a:cubicBezTo>
                  <a:lnTo>
                    <a:pt x="140519" y="35886"/>
                  </a:lnTo>
                  <a:cubicBezTo>
                    <a:pt x="153857" y="40332"/>
                    <a:pt x="167829" y="36521"/>
                    <a:pt x="177992" y="26994"/>
                  </a:cubicBezTo>
                  <a:lnTo>
                    <a:pt x="183708" y="21278"/>
                  </a:lnTo>
                  <a:cubicBezTo>
                    <a:pt x="191965" y="13656"/>
                    <a:pt x="204668" y="13656"/>
                    <a:pt x="212925" y="21278"/>
                  </a:cubicBezTo>
                  <a:lnTo>
                    <a:pt x="218641" y="26994"/>
                  </a:lnTo>
                  <a:cubicBezTo>
                    <a:pt x="228803" y="36521"/>
                    <a:pt x="242777" y="39697"/>
                    <a:pt x="256115" y="35886"/>
                  </a:cubicBezTo>
                  <a:lnTo>
                    <a:pt x="263736" y="33345"/>
                  </a:lnTo>
                  <a:cubicBezTo>
                    <a:pt x="274534" y="30169"/>
                    <a:pt x="285967" y="35251"/>
                    <a:pt x="289778" y="46048"/>
                  </a:cubicBezTo>
                  <a:lnTo>
                    <a:pt x="292318" y="53035"/>
                  </a:lnTo>
                  <a:cubicBezTo>
                    <a:pt x="297400" y="65738"/>
                    <a:pt x="308833" y="75265"/>
                    <a:pt x="322170" y="77170"/>
                  </a:cubicBezTo>
                  <a:lnTo>
                    <a:pt x="329792" y="78441"/>
                  </a:lnTo>
                  <a:cubicBezTo>
                    <a:pt x="341225" y="80346"/>
                    <a:pt x="348846" y="89873"/>
                    <a:pt x="348211" y="101306"/>
                  </a:cubicBezTo>
                  <a:lnTo>
                    <a:pt x="347576" y="108928"/>
                  </a:lnTo>
                  <a:cubicBezTo>
                    <a:pt x="346306" y="122266"/>
                    <a:pt x="352657" y="135604"/>
                    <a:pt x="364090" y="143226"/>
                  </a:cubicBezTo>
                  <a:lnTo>
                    <a:pt x="370442" y="147672"/>
                  </a:lnTo>
                  <a:cubicBezTo>
                    <a:pt x="379969" y="154023"/>
                    <a:pt x="382509" y="166726"/>
                    <a:pt x="376793" y="176253"/>
                  </a:cubicBezTo>
                  <a:lnTo>
                    <a:pt x="372982" y="183240"/>
                  </a:lnTo>
                  <a:cubicBezTo>
                    <a:pt x="365996" y="194673"/>
                    <a:pt x="365996" y="209281"/>
                    <a:pt x="372982" y="221349"/>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49" name="Google Shape;49;p4"/>
            <p:cNvSpPr/>
            <p:nvPr/>
          </p:nvSpPr>
          <p:spPr>
            <a:xfrm>
              <a:off x="8536076" y="3431598"/>
              <a:ext cx="57739" cy="44560"/>
            </a:xfrm>
            <a:custGeom>
              <a:rect b="b" l="l" r="r" t="t"/>
              <a:pathLst>
                <a:path extrusionOk="0" h="44560" w="57739">
                  <a:moveTo>
                    <a:pt x="8098" y="44561"/>
                  </a:moveTo>
                  <a:cubicBezTo>
                    <a:pt x="10003" y="44561"/>
                    <a:pt x="12544" y="43926"/>
                    <a:pt x="13814" y="42020"/>
                  </a:cubicBezTo>
                  <a:cubicBezTo>
                    <a:pt x="24612" y="30587"/>
                    <a:pt x="37950" y="22331"/>
                    <a:pt x="52558" y="15979"/>
                  </a:cubicBezTo>
                  <a:cubicBezTo>
                    <a:pt x="57004" y="14074"/>
                    <a:pt x="58909" y="9628"/>
                    <a:pt x="57004" y="5182"/>
                  </a:cubicBezTo>
                  <a:cubicBezTo>
                    <a:pt x="55099" y="736"/>
                    <a:pt x="50653" y="-1170"/>
                    <a:pt x="46206" y="736"/>
                  </a:cubicBezTo>
                  <a:cubicBezTo>
                    <a:pt x="29693" y="7722"/>
                    <a:pt x="15085" y="17250"/>
                    <a:pt x="2382" y="30587"/>
                  </a:cubicBezTo>
                  <a:cubicBezTo>
                    <a:pt x="-794" y="33763"/>
                    <a:pt x="-794" y="38845"/>
                    <a:pt x="2382" y="42020"/>
                  </a:cubicBezTo>
                  <a:cubicBezTo>
                    <a:pt x="3652" y="43926"/>
                    <a:pt x="6193" y="44561"/>
                    <a:pt x="8098" y="44561"/>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50" name="Google Shape;50;p4"/>
            <p:cNvSpPr/>
            <p:nvPr/>
          </p:nvSpPr>
          <p:spPr>
            <a:xfrm>
              <a:off x="8498443" y="3501465"/>
              <a:ext cx="26141" cy="64885"/>
            </a:xfrm>
            <a:custGeom>
              <a:rect b="b" l="l" r="r" t="t"/>
              <a:pathLst>
                <a:path extrusionOk="0" h="64885" w="26141">
                  <a:moveTo>
                    <a:pt x="16514" y="56629"/>
                  </a:moveTo>
                  <a:cubicBezTo>
                    <a:pt x="16514" y="40750"/>
                    <a:pt x="19689" y="25506"/>
                    <a:pt x="25406" y="11533"/>
                  </a:cubicBezTo>
                  <a:cubicBezTo>
                    <a:pt x="27312" y="7087"/>
                    <a:pt x="25406" y="2641"/>
                    <a:pt x="20960" y="736"/>
                  </a:cubicBezTo>
                  <a:cubicBezTo>
                    <a:pt x="16514" y="-1170"/>
                    <a:pt x="12068" y="736"/>
                    <a:pt x="10162" y="5182"/>
                  </a:cubicBezTo>
                  <a:cubicBezTo>
                    <a:pt x="3176" y="21696"/>
                    <a:pt x="0" y="38845"/>
                    <a:pt x="0" y="57264"/>
                  </a:cubicBezTo>
                  <a:lnTo>
                    <a:pt x="0" y="57264"/>
                  </a:lnTo>
                  <a:cubicBezTo>
                    <a:pt x="0" y="61710"/>
                    <a:pt x="3811" y="64886"/>
                    <a:pt x="8257" y="64886"/>
                  </a:cubicBezTo>
                  <a:cubicBezTo>
                    <a:pt x="13338" y="64886"/>
                    <a:pt x="16514" y="61075"/>
                    <a:pt x="16514" y="56629"/>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51" name="Google Shape;51;p4"/>
            <p:cNvSpPr/>
            <p:nvPr/>
          </p:nvSpPr>
          <p:spPr>
            <a:xfrm>
              <a:off x="8625472" y="3422172"/>
              <a:ext cx="65520" cy="26041"/>
            </a:xfrm>
            <a:custGeom>
              <a:rect b="b" l="l" r="r" t="t"/>
              <a:pathLst>
                <a:path extrusionOk="0" h="26041" w="65520">
                  <a:moveTo>
                    <a:pt x="8892" y="16514"/>
                  </a:moveTo>
                  <a:cubicBezTo>
                    <a:pt x="24771" y="16514"/>
                    <a:pt x="40015" y="19690"/>
                    <a:pt x="53987" y="25406"/>
                  </a:cubicBezTo>
                  <a:cubicBezTo>
                    <a:pt x="55257" y="26041"/>
                    <a:pt x="55893" y="26041"/>
                    <a:pt x="57163" y="26041"/>
                  </a:cubicBezTo>
                  <a:cubicBezTo>
                    <a:pt x="60339" y="26041"/>
                    <a:pt x="63515" y="24136"/>
                    <a:pt x="64785" y="20960"/>
                  </a:cubicBezTo>
                  <a:cubicBezTo>
                    <a:pt x="66690" y="16514"/>
                    <a:pt x="64785" y="12068"/>
                    <a:pt x="60339" y="10163"/>
                  </a:cubicBezTo>
                  <a:cubicBezTo>
                    <a:pt x="43825" y="3176"/>
                    <a:pt x="26676" y="0"/>
                    <a:pt x="8892" y="0"/>
                  </a:cubicBezTo>
                  <a:lnTo>
                    <a:pt x="8257" y="0"/>
                  </a:lnTo>
                  <a:cubicBezTo>
                    <a:pt x="3811" y="0"/>
                    <a:pt x="0" y="3811"/>
                    <a:pt x="0" y="8257"/>
                  </a:cubicBezTo>
                  <a:cubicBezTo>
                    <a:pt x="635" y="12703"/>
                    <a:pt x="4446" y="16514"/>
                    <a:pt x="8892" y="16514"/>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52" name="Google Shape;52;p4"/>
            <p:cNvSpPr/>
            <p:nvPr/>
          </p:nvSpPr>
          <p:spPr>
            <a:xfrm>
              <a:off x="8674913" y="3639551"/>
              <a:ext cx="57740" cy="44301"/>
            </a:xfrm>
            <a:custGeom>
              <a:rect b="b" l="l" r="r" t="t"/>
              <a:pathLst>
                <a:path extrusionOk="0" h="44301" w="57740">
                  <a:moveTo>
                    <a:pt x="43925" y="2382"/>
                  </a:moveTo>
                  <a:cubicBezTo>
                    <a:pt x="33128" y="13814"/>
                    <a:pt x="19790" y="22071"/>
                    <a:pt x="5182" y="28423"/>
                  </a:cubicBezTo>
                  <a:cubicBezTo>
                    <a:pt x="736" y="30328"/>
                    <a:pt x="-1170" y="34774"/>
                    <a:pt x="736" y="39220"/>
                  </a:cubicBezTo>
                  <a:cubicBezTo>
                    <a:pt x="2006" y="42396"/>
                    <a:pt x="5182" y="44301"/>
                    <a:pt x="8357" y="44301"/>
                  </a:cubicBezTo>
                  <a:cubicBezTo>
                    <a:pt x="9628" y="44301"/>
                    <a:pt x="10263" y="44301"/>
                    <a:pt x="11533" y="43666"/>
                  </a:cubicBezTo>
                  <a:cubicBezTo>
                    <a:pt x="28047" y="36680"/>
                    <a:pt x="42655" y="27152"/>
                    <a:pt x="55358" y="13814"/>
                  </a:cubicBezTo>
                  <a:cubicBezTo>
                    <a:pt x="58534" y="10639"/>
                    <a:pt x="58534" y="5558"/>
                    <a:pt x="55358" y="2382"/>
                  </a:cubicBezTo>
                  <a:cubicBezTo>
                    <a:pt x="52183" y="-794"/>
                    <a:pt x="47101" y="-794"/>
                    <a:pt x="43925" y="2382"/>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53" name="Google Shape;53;p4"/>
            <p:cNvSpPr/>
            <p:nvPr/>
          </p:nvSpPr>
          <p:spPr>
            <a:xfrm>
              <a:off x="8715822" y="3459169"/>
              <a:ext cx="44402" cy="57639"/>
            </a:xfrm>
            <a:custGeom>
              <a:rect b="b" l="l" r="r" t="t"/>
              <a:pathLst>
                <a:path extrusionOk="0" h="57639" w="44402">
                  <a:moveTo>
                    <a:pt x="36045" y="57640"/>
                  </a:moveTo>
                  <a:cubicBezTo>
                    <a:pt x="37315" y="57640"/>
                    <a:pt x="38586" y="57004"/>
                    <a:pt x="39221" y="57004"/>
                  </a:cubicBezTo>
                  <a:cubicBezTo>
                    <a:pt x="43666" y="55099"/>
                    <a:pt x="45572" y="50018"/>
                    <a:pt x="43666" y="46207"/>
                  </a:cubicBezTo>
                  <a:cubicBezTo>
                    <a:pt x="36680" y="29693"/>
                    <a:pt x="26518" y="15085"/>
                    <a:pt x="13815" y="2382"/>
                  </a:cubicBezTo>
                  <a:cubicBezTo>
                    <a:pt x="10639" y="-794"/>
                    <a:pt x="5558" y="-794"/>
                    <a:pt x="2382" y="2382"/>
                  </a:cubicBezTo>
                  <a:cubicBezTo>
                    <a:pt x="-794" y="5558"/>
                    <a:pt x="-794" y="10639"/>
                    <a:pt x="2382" y="13814"/>
                  </a:cubicBezTo>
                  <a:cubicBezTo>
                    <a:pt x="13815" y="25247"/>
                    <a:pt x="22071" y="37950"/>
                    <a:pt x="28423" y="52559"/>
                  </a:cubicBezTo>
                  <a:cubicBezTo>
                    <a:pt x="29693" y="55734"/>
                    <a:pt x="32869" y="57640"/>
                    <a:pt x="36045" y="5764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54" name="Google Shape;54;p4"/>
            <p:cNvSpPr/>
            <p:nvPr/>
          </p:nvSpPr>
          <p:spPr>
            <a:xfrm>
              <a:off x="8508504" y="3598642"/>
              <a:ext cx="43766" cy="57898"/>
            </a:xfrm>
            <a:custGeom>
              <a:rect b="b" l="l" r="r" t="t"/>
              <a:pathLst>
                <a:path extrusionOk="0" h="57898" w="43766">
                  <a:moveTo>
                    <a:pt x="15979" y="5182"/>
                  </a:moveTo>
                  <a:cubicBezTo>
                    <a:pt x="14074" y="736"/>
                    <a:pt x="9628" y="-1170"/>
                    <a:pt x="5182" y="736"/>
                  </a:cubicBezTo>
                  <a:cubicBezTo>
                    <a:pt x="736" y="2641"/>
                    <a:pt x="-1169" y="7722"/>
                    <a:pt x="736" y="11533"/>
                  </a:cubicBezTo>
                  <a:cubicBezTo>
                    <a:pt x="7723" y="28047"/>
                    <a:pt x="17250" y="42655"/>
                    <a:pt x="29953" y="55358"/>
                  </a:cubicBezTo>
                  <a:cubicBezTo>
                    <a:pt x="31858" y="56629"/>
                    <a:pt x="33764" y="57899"/>
                    <a:pt x="35669" y="57899"/>
                  </a:cubicBezTo>
                  <a:cubicBezTo>
                    <a:pt x="37574" y="57899"/>
                    <a:pt x="40115" y="56629"/>
                    <a:pt x="41385" y="55358"/>
                  </a:cubicBezTo>
                  <a:cubicBezTo>
                    <a:pt x="44561" y="52182"/>
                    <a:pt x="44561" y="47101"/>
                    <a:pt x="41385" y="43926"/>
                  </a:cubicBezTo>
                  <a:cubicBezTo>
                    <a:pt x="30588" y="32493"/>
                    <a:pt x="21696" y="19790"/>
                    <a:pt x="15979" y="5182"/>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55" name="Google Shape;55;p4"/>
            <p:cNvSpPr/>
            <p:nvPr/>
          </p:nvSpPr>
          <p:spPr>
            <a:xfrm>
              <a:off x="8577100" y="3667326"/>
              <a:ext cx="65520" cy="26053"/>
            </a:xfrm>
            <a:custGeom>
              <a:rect b="b" l="l" r="r" t="t"/>
              <a:pathLst>
                <a:path extrusionOk="0" h="26053" w="65520">
                  <a:moveTo>
                    <a:pt x="57264" y="9540"/>
                  </a:moveTo>
                  <a:cubicBezTo>
                    <a:pt x="41385" y="9540"/>
                    <a:pt x="26142" y="6364"/>
                    <a:pt x="11533" y="648"/>
                  </a:cubicBezTo>
                  <a:cubicBezTo>
                    <a:pt x="7087" y="-1257"/>
                    <a:pt x="2642" y="1283"/>
                    <a:pt x="736" y="5094"/>
                  </a:cubicBezTo>
                  <a:cubicBezTo>
                    <a:pt x="-1170" y="9540"/>
                    <a:pt x="736" y="13986"/>
                    <a:pt x="5182" y="15892"/>
                  </a:cubicBezTo>
                  <a:cubicBezTo>
                    <a:pt x="21696" y="22878"/>
                    <a:pt x="38845" y="26054"/>
                    <a:pt x="57264" y="26054"/>
                  </a:cubicBezTo>
                  <a:lnTo>
                    <a:pt x="57264" y="26054"/>
                  </a:lnTo>
                  <a:cubicBezTo>
                    <a:pt x="61710" y="26054"/>
                    <a:pt x="65521" y="22243"/>
                    <a:pt x="65521" y="17797"/>
                  </a:cubicBezTo>
                  <a:cubicBezTo>
                    <a:pt x="65521" y="13351"/>
                    <a:pt x="61710" y="9540"/>
                    <a:pt x="57264" y="954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56" name="Google Shape;56;p4"/>
            <p:cNvSpPr/>
            <p:nvPr/>
          </p:nvSpPr>
          <p:spPr>
            <a:xfrm>
              <a:off x="8744232" y="3549201"/>
              <a:ext cx="26054" cy="65420"/>
            </a:xfrm>
            <a:custGeom>
              <a:rect b="b" l="l" r="r" t="t"/>
              <a:pathLst>
                <a:path extrusionOk="0" h="65420" w="26054">
                  <a:moveTo>
                    <a:pt x="17797" y="0"/>
                  </a:moveTo>
                  <a:cubicBezTo>
                    <a:pt x="13351" y="0"/>
                    <a:pt x="9540" y="3811"/>
                    <a:pt x="9540" y="8892"/>
                  </a:cubicBezTo>
                  <a:cubicBezTo>
                    <a:pt x="9540" y="24771"/>
                    <a:pt x="6364" y="40014"/>
                    <a:pt x="648" y="53988"/>
                  </a:cubicBezTo>
                  <a:cubicBezTo>
                    <a:pt x="-1258" y="58434"/>
                    <a:pt x="1283" y="62880"/>
                    <a:pt x="5094" y="64785"/>
                  </a:cubicBezTo>
                  <a:cubicBezTo>
                    <a:pt x="6364" y="65420"/>
                    <a:pt x="7000" y="65420"/>
                    <a:pt x="8270" y="65420"/>
                  </a:cubicBezTo>
                  <a:cubicBezTo>
                    <a:pt x="11445" y="65420"/>
                    <a:pt x="14621" y="63515"/>
                    <a:pt x="15891" y="60339"/>
                  </a:cubicBezTo>
                  <a:cubicBezTo>
                    <a:pt x="22878" y="43825"/>
                    <a:pt x="26054" y="26041"/>
                    <a:pt x="26054" y="8257"/>
                  </a:cubicBezTo>
                  <a:lnTo>
                    <a:pt x="26054" y="7622"/>
                  </a:lnTo>
                  <a:cubicBezTo>
                    <a:pt x="26054" y="3811"/>
                    <a:pt x="22243" y="0"/>
                    <a:pt x="17797" y="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57" name="Google Shape;57;p4"/>
            <p:cNvSpPr/>
            <p:nvPr/>
          </p:nvSpPr>
          <p:spPr>
            <a:xfrm>
              <a:off x="8553232" y="3475524"/>
              <a:ext cx="163257" cy="157516"/>
            </a:xfrm>
            <a:custGeom>
              <a:rect b="b" l="l" r="r" t="t"/>
              <a:pathLst>
                <a:path extrusionOk="0" h="157516" w="163257">
                  <a:moveTo>
                    <a:pt x="138931" y="134016"/>
                  </a:moveTo>
                  <a:lnTo>
                    <a:pt x="133849" y="103529"/>
                  </a:lnTo>
                  <a:cubicBezTo>
                    <a:pt x="133849" y="102259"/>
                    <a:pt x="133849" y="100988"/>
                    <a:pt x="135120" y="100353"/>
                  </a:cubicBezTo>
                  <a:lnTo>
                    <a:pt x="157350" y="78758"/>
                  </a:lnTo>
                  <a:cubicBezTo>
                    <a:pt x="163067" y="73042"/>
                    <a:pt x="164337" y="65420"/>
                    <a:pt x="162431" y="58434"/>
                  </a:cubicBezTo>
                  <a:cubicBezTo>
                    <a:pt x="159891" y="51447"/>
                    <a:pt x="154175" y="46366"/>
                    <a:pt x="146552" y="45095"/>
                  </a:cubicBezTo>
                  <a:lnTo>
                    <a:pt x="116066" y="40649"/>
                  </a:lnTo>
                  <a:cubicBezTo>
                    <a:pt x="114795" y="40649"/>
                    <a:pt x="114160" y="39379"/>
                    <a:pt x="113525" y="38744"/>
                  </a:cubicBezTo>
                  <a:lnTo>
                    <a:pt x="99552" y="11433"/>
                  </a:lnTo>
                  <a:lnTo>
                    <a:pt x="99552" y="11433"/>
                  </a:lnTo>
                  <a:cubicBezTo>
                    <a:pt x="96376" y="4446"/>
                    <a:pt x="89389" y="0"/>
                    <a:pt x="81768" y="0"/>
                  </a:cubicBezTo>
                  <a:cubicBezTo>
                    <a:pt x="74146" y="0"/>
                    <a:pt x="67159" y="4446"/>
                    <a:pt x="63983" y="11433"/>
                  </a:cubicBezTo>
                  <a:lnTo>
                    <a:pt x="50010" y="38744"/>
                  </a:lnTo>
                  <a:cubicBezTo>
                    <a:pt x="49375" y="40014"/>
                    <a:pt x="48740" y="40649"/>
                    <a:pt x="47470" y="40649"/>
                  </a:cubicBezTo>
                  <a:lnTo>
                    <a:pt x="16983" y="45095"/>
                  </a:lnTo>
                  <a:cubicBezTo>
                    <a:pt x="9361" y="46366"/>
                    <a:pt x="3009" y="51447"/>
                    <a:pt x="1104" y="58434"/>
                  </a:cubicBezTo>
                  <a:cubicBezTo>
                    <a:pt x="-1436" y="66055"/>
                    <a:pt x="469" y="73677"/>
                    <a:pt x="6185" y="78758"/>
                  </a:cubicBezTo>
                  <a:lnTo>
                    <a:pt x="28415" y="100353"/>
                  </a:lnTo>
                  <a:cubicBezTo>
                    <a:pt x="29050" y="100988"/>
                    <a:pt x="29686" y="102259"/>
                    <a:pt x="29686" y="103529"/>
                  </a:cubicBezTo>
                  <a:lnTo>
                    <a:pt x="24604" y="134016"/>
                  </a:lnTo>
                  <a:cubicBezTo>
                    <a:pt x="23334" y="141638"/>
                    <a:pt x="26510" y="149260"/>
                    <a:pt x="32226" y="153070"/>
                  </a:cubicBezTo>
                  <a:cubicBezTo>
                    <a:pt x="38577" y="157516"/>
                    <a:pt x="46200" y="158151"/>
                    <a:pt x="53186" y="154976"/>
                  </a:cubicBezTo>
                  <a:lnTo>
                    <a:pt x="80498" y="140367"/>
                  </a:lnTo>
                  <a:cubicBezTo>
                    <a:pt x="81768" y="139732"/>
                    <a:pt x="82403" y="139732"/>
                    <a:pt x="83673" y="140367"/>
                  </a:cubicBezTo>
                  <a:lnTo>
                    <a:pt x="110984" y="154976"/>
                  </a:lnTo>
                  <a:cubicBezTo>
                    <a:pt x="114160" y="156246"/>
                    <a:pt x="117336" y="157516"/>
                    <a:pt x="120511" y="157516"/>
                  </a:cubicBezTo>
                  <a:cubicBezTo>
                    <a:pt x="124322" y="157516"/>
                    <a:pt x="128769" y="156246"/>
                    <a:pt x="131944" y="153706"/>
                  </a:cubicBezTo>
                  <a:cubicBezTo>
                    <a:pt x="137025" y="149260"/>
                    <a:pt x="140201" y="141638"/>
                    <a:pt x="138931" y="134016"/>
                  </a:cubicBezTo>
                  <a:close/>
                  <a:moveTo>
                    <a:pt x="117336" y="106070"/>
                  </a:moveTo>
                  <a:lnTo>
                    <a:pt x="122417" y="136557"/>
                  </a:lnTo>
                  <a:cubicBezTo>
                    <a:pt x="122417" y="138462"/>
                    <a:pt x="121782" y="139732"/>
                    <a:pt x="121146" y="139732"/>
                  </a:cubicBezTo>
                  <a:cubicBezTo>
                    <a:pt x="120511" y="140367"/>
                    <a:pt x="119241" y="141003"/>
                    <a:pt x="117336" y="139732"/>
                  </a:cubicBezTo>
                  <a:lnTo>
                    <a:pt x="90025" y="125124"/>
                  </a:lnTo>
                  <a:cubicBezTo>
                    <a:pt x="87484" y="123854"/>
                    <a:pt x="83673" y="122583"/>
                    <a:pt x="81133" y="122583"/>
                  </a:cubicBezTo>
                  <a:cubicBezTo>
                    <a:pt x="77957" y="122583"/>
                    <a:pt x="74781" y="123218"/>
                    <a:pt x="71605" y="125124"/>
                  </a:cubicBezTo>
                  <a:lnTo>
                    <a:pt x="44294" y="139732"/>
                  </a:lnTo>
                  <a:cubicBezTo>
                    <a:pt x="42389" y="140367"/>
                    <a:pt x="41118" y="139732"/>
                    <a:pt x="40483" y="139732"/>
                  </a:cubicBezTo>
                  <a:cubicBezTo>
                    <a:pt x="39848" y="139097"/>
                    <a:pt x="38577" y="138462"/>
                    <a:pt x="39213" y="136557"/>
                  </a:cubicBezTo>
                  <a:lnTo>
                    <a:pt x="44294" y="106070"/>
                  </a:lnTo>
                  <a:cubicBezTo>
                    <a:pt x="45565" y="99718"/>
                    <a:pt x="43024" y="92731"/>
                    <a:pt x="38577" y="88285"/>
                  </a:cubicBezTo>
                  <a:lnTo>
                    <a:pt x="16347" y="66690"/>
                  </a:lnTo>
                  <a:cubicBezTo>
                    <a:pt x="15077" y="65420"/>
                    <a:pt x="15077" y="64150"/>
                    <a:pt x="15712" y="63515"/>
                  </a:cubicBezTo>
                  <a:cubicBezTo>
                    <a:pt x="15712" y="62879"/>
                    <a:pt x="16983" y="61609"/>
                    <a:pt x="18253" y="60974"/>
                  </a:cubicBezTo>
                  <a:lnTo>
                    <a:pt x="48740" y="56528"/>
                  </a:lnTo>
                  <a:cubicBezTo>
                    <a:pt x="55092" y="55258"/>
                    <a:pt x="60808" y="51447"/>
                    <a:pt x="63348" y="45731"/>
                  </a:cubicBezTo>
                  <a:lnTo>
                    <a:pt x="77322" y="18419"/>
                  </a:lnTo>
                  <a:cubicBezTo>
                    <a:pt x="77957" y="16514"/>
                    <a:pt x="79862" y="16514"/>
                    <a:pt x="80498" y="16514"/>
                  </a:cubicBezTo>
                  <a:cubicBezTo>
                    <a:pt x="81133" y="16514"/>
                    <a:pt x="82403" y="16514"/>
                    <a:pt x="83673" y="18419"/>
                  </a:cubicBezTo>
                  <a:lnTo>
                    <a:pt x="97011" y="45731"/>
                  </a:lnTo>
                  <a:cubicBezTo>
                    <a:pt x="100187" y="51447"/>
                    <a:pt x="105268" y="55893"/>
                    <a:pt x="111619" y="56528"/>
                  </a:cubicBezTo>
                  <a:lnTo>
                    <a:pt x="142107" y="60974"/>
                  </a:lnTo>
                  <a:cubicBezTo>
                    <a:pt x="144012" y="60974"/>
                    <a:pt x="144647" y="62244"/>
                    <a:pt x="144647" y="63515"/>
                  </a:cubicBezTo>
                  <a:cubicBezTo>
                    <a:pt x="144647" y="64150"/>
                    <a:pt x="145282" y="66055"/>
                    <a:pt x="144012" y="66690"/>
                  </a:cubicBezTo>
                  <a:lnTo>
                    <a:pt x="121782" y="88285"/>
                  </a:lnTo>
                  <a:cubicBezTo>
                    <a:pt x="118607" y="93367"/>
                    <a:pt x="116066" y="99718"/>
                    <a:pt x="117336" y="10607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grpSp>
      <p:cxnSp>
        <p:nvCxnSpPr>
          <p:cNvPr id="58" name="Google Shape;58;p4"/>
          <p:cNvCxnSpPr/>
          <p:nvPr/>
        </p:nvCxnSpPr>
        <p:spPr>
          <a:xfrm>
            <a:off x="608094" y="6381750"/>
            <a:ext cx="10959900" cy="0"/>
          </a:xfrm>
          <a:prstGeom prst="straightConnector1">
            <a:avLst/>
          </a:prstGeom>
          <a:noFill/>
          <a:ln cap="rnd" cmpd="sng" w="12700">
            <a:solidFill>
              <a:srgbClr val="283272"/>
            </a:solidFill>
            <a:prstDash val="solid"/>
            <a:round/>
            <a:headEnd len="sm" w="sm" type="none"/>
            <a:tailEnd len="sm" w="sm" type="none"/>
          </a:ln>
        </p:spPr>
      </p:cxnSp>
      <p:sp>
        <p:nvSpPr>
          <p:cNvPr id="59" name="Google Shape;59;p4"/>
          <p:cNvSpPr txBox="1"/>
          <p:nvPr>
            <p:ph idx="1" type="subTitle"/>
          </p:nvPr>
        </p:nvSpPr>
        <p:spPr>
          <a:xfrm>
            <a:off x="756750" y="842175"/>
            <a:ext cx="3572100" cy="330000"/>
          </a:xfrm>
          <a:prstGeom prst="rect">
            <a:avLst/>
          </a:prstGeom>
        </p:spPr>
        <p:txBody>
          <a:bodyPr anchorCtr="0" anchor="t" bIns="91425" lIns="91425" spcFirstLastPara="1" rIns="91425" wrap="square" tIns="91425">
            <a:normAutofit/>
          </a:bodyPr>
          <a:lstStyle>
            <a:lvl1pPr lvl="0">
              <a:spcBef>
                <a:spcPts val="0"/>
              </a:spcBef>
              <a:spcAft>
                <a:spcPts val="0"/>
              </a:spcAft>
              <a:buSzPts val="1000"/>
              <a:buNone/>
              <a:defRPr b="1" sz="1200"/>
            </a:lvl1pPr>
            <a:lvl2pPr lvl="1">
              <a:spcBef>
                <a:spcPts val="0"/>
              </a:spcBef>
              <a:spcAft>
                <a:spcPts val="0"/>
              </a:spcAft>
              <a:buSzPts val="1000"/>
              <a:buNone/>
              <a:defRPr/>
            </a:lvl2pPr>
            <a:lvl3pPr lvl="2">
              <a:spcBef>
                <a:spcPts val="0"/>
              </a:spcBef>
              <a:spcAft>
                <a:spcPts val="0"/>
              </a:spcAft>
              <a:buSzPts val="800"/>
              <a:buNone/>
              <a:defRPr/>
            </a:lvl3pPr>
            <a:lvl4pPr lvl="3">
              <a:spcBef>
                <a:spcPts val="0"/>
              </a:spcBef>
              <a:spcAft>
                <a:spcPts val="0"/>
              </a:spcAft>
              <a:buSzPts val="1000"/>
              <a:buNone/>
              <a:defRPr/>
            </a:lvl4pPr>
            <a:lvl5pPr lvl="4">
              <a:spcBef>
                <a:spcPts val="0"/>
              </a:spcBef>
              <a:spcAft>
                <a:spcPts val="0"/>
              </a:spcAft>
              <a:buSzPts val="8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1000"/>
              <a:buNone/>
              <a:defRPr/>
            </a:lvl8pPr>
            <a:lvl9pPr lvl="8">
              <a:spcBef>
                <a:spcPts val="0"/>
              </a:spcBef>
              <a:spcAft>
                <a:spcPts val="0"/>
              </a:spcAft>
              <a:buSzPts val="800"/>
              <a:buNone/>
              <a:defRPr/>
            </a:lvl9pPr>
          </a:lstStyle>
          <a:p/>
        </p:txBody>
      </p:sp>
      <p:sp>
        <p:nvSpPr>
          <p:cNvPr id="60" name="Google Shape;60;p4"/>
          <p:cNvSpPr txBox="1"/>
          <p:nvPr>
            <p:ph idx="2" type="body"/>
          </p:nvPr>
        </p:nvSpPr>
        <p:spPr>
          <a:xfrm>
            <a:off x="542675" y="1434736"/>
            <a:ext cx="3962400" cy="1267500"/>
          </a:xfrm>
          <a:prstGeom prst="rect">
            <a:avLst/>
          </a:prstGeom>
        </p:spPr>
        <p:txBody>
          <a:bodyPr anchorCtr="0" anchor="t" bIns="91425" lIns="91425" spcFirstLastPara="1" rIns="91425" wrap="square" tIns="91425">
            <a:normAutofit/>
          </a:bodyPr>
          <a:lstStyle>
            <a:lvl1pPr indent="-266700" lvl="0" marL="457200">
              <a:spcBef>
                <a:spcPts val="0"/>
              </a:spcBef>
              <a:spcAft>
                <a:spcPts val="0"/>
              </a:spcAft>
              <a:buSzPts val="600"/>
              <a:buChar char="☐"/>
              <a:defRPr sz="800"/>
            </a:lvl1pPr>
            <a:lvl2pPr indent="-279400" lvl="1" marL="914400">
              <a:spcBef>
                <a:spcPts val="0"/>
              </a:spcBef>
              <a:spcAft>
                <a:spcPts val="0"/>
              </a:spcAft>
              <a:buSzPts val="800"/>
              <a:buChar char="■"/>
              <a:defRPr sz="800"/>
            </a:lvl2pPr>
            <a:lvl3pPr indent="-266700" lvl="2" marL="1371600">
              <a:spcBef>
                <a:spcPts val="0"/>
              </a:spcBef>
              <a:spcAft>
                <a:spcPts val="0"/>
              </a:spcAft>
              <a:buSzPts val="600"/>
              <a:buChar char="☐"/>
              <a:defRPr sz="800"/>
            </a:lvl3pPr>
            <a:lvl4pPr indent="-279400" lvl="3" marL="1828800">
              <a:spcBef>
                <a:spcPts val="0"/>
              </a:spcBef>
              <a:spcAft>
                <a:spcPts val="0"/>
              </a:spcAft>
              <a:buSzPts val="800"/>
              <a:buChar char="■"/>
              <a:defRPr sz="800"/>
            </a:lvl4pPr>
            <a:lvl5pPr indent="-266700" lvl="4" marL="2286000">
              <a:spcBef>
                <a:spcPts val="0"/>
              </a:spcBef>
              <a:spcAft>
                <a:spcPts val="0"/>
              </a:spcAft>
              <a:buSzPts val="600"/>
              <a:buChar char="☐"/>
              <a:defRPr sz="800"/>
            </a:lvl5pPr>
            <a:lvl6pPr indent="-279400" lvl="5" marL="2743200">
              <a:spcBef>
                <a:spcPts val="0"/>
              </a:spcBef>
              <a:spcAft>
                <a:spcPts val="0"/>
              </a:spcAft>
              <a:buSzPts val="800"/>
              <a:buChar char="■"/>
              <a:defRPr sz="800"/>
            </a:lvl6pPr>
            <a:lvl7pPr indent="-266700" lvl="6" marL="3200400">
              <a:spcBef>
                <a:spcPts val="0"/>
              </a:spcBef>
              <a:spcAft>
                <a:spcPts val="0"/>
              </a:spcAft>
              <a:buSzPts val="600"/>
              <a:buChar char="☐"/>
              <a:defRPr sz="800"/>
            </a:lvl7pPr>
            <a:lvl8pPr indent="-279400" lvl="7" marL="3657600">
              <a:spcBef>
                <a:spcPts val="0"/>
              </a:spcBef>
              <a:spcAft>
                <a:spcPts val="0"/>
              </a:spcAft>
              <a:buSzPts val="800"/>
              <a:buChar char="■"/>
              <a:defRPr sz="800"/>
            </a:lvl8pPr>
            <a:lvl9pPr indent="-266700" lvl="8" marL="4114800">
              <a:spcBef>
                <a:spcPts val="0"/>
              </a:spcBef>
              <a:spcAft>
                <a:spcPts val="0"/>
              </a:spcAft>
              <a:buSzPts val="600"/>
              <a:buChar char="☐"/>
              <a:defRPr sz="800"/>
            </a:lvl9pPr>
          </a:lstStyle>
          <a:p/>
        </p:txBody>
      </p:sp>
      <p:sp>
        <p:nvSpPr>
          <p:cNvPr id="61" name="Google Shape;61;p4"/>
          <p:cNvSpPr txBox="1"/>
          <p:nvPr>
            <p:ph idx="3" type="subTitle"/>
          </p:nvPr>
        </p:nvSpPr>
        <p:spPr>
          <a:xfrm>
            <a:off x="4947750" y="842175"/>
            <a:ext cx="3726900" cy="3300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b="1"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62" name="Google Shape;62;p4"/>
          <p:cNvSpPr txBox="1"/>
          <p:nvPr>
            <p:ph idx="4" type="body"/>
          </p:nvPr>
        </p:nvSpPr>
        <p:spPr>
          <a:xfrm>
            <a:off x="4657475" y="1434736"/>
            <a:ext cx="4017300" cy="1267500"/>
          </a:xfrm>
          <a:prstGeom prst="rect">
            <a:avLst/>
          </a:prstGeom>
        </p:spPr>
        <p:txBody>
          <a:bodyPr anchorCtr="0" anchor="t" bIns="91425" lIns="91425" spcFirstLastPara="1" rIns="91425" wrap="square" tIns="91425">
            <a:normAutofit/>
          </a:bodyPr>
          <a:lstStyle>
            <a:lvl1pPr indent="-266700" lvl="0" marL="457200" rtl="0">
              <a:spcBef>
                <a:spcPts val="0"/>
              </a:spcBef>
              <a:spcAft>
                <a:spcPts val="0"/>
              </a:spcAft>
              <a:buSzPts val="600"/>
              <a:buChar char="☐"/>
              <a:defRPr sz="800"/>
            </a:lvl1pPr>
            <a:lvl2pPr indent="-279400" lvl="1" marL="914400" rtl="0">
              <a:spcBef>
                <a:spcPts val="0"/>
              </a:spcBef>
              <a:spcAft>
                <a:spcPts val="0"/>
              </a:spcAft>
              <a:buSzPts val="800"/>
              <a:buChar char="■"/>
              <a:defRPr sz="800"/>
            </a:lvl2pPr>
            <a:lvl3pPr indent="-266700" lvl="2" marL="1371600" rtl="0">
              <a:spcBef>
                <a:spcPts val="0"/>
              </a:spcBef>
              <a:spcAft>
                <a:spcPts val="0"/>
              </a:spcAft>
              <a:buSzPts val="600"/>
              <a:buChar char="☐"/>
              <a:defRPr sz="800"/>
            </a:lvl3pPr>
            <a:lvl4pPr indent="-279400" lvl="3" marL="1828800" rtl="0">
              <a:spcBef>
                <a:spcPts val="0"/>
              </a:spcBef>
              <a:spcAft>
                <a:spcPts val="0"/>
              </a:spcAft>
              <a:buSzPts val="800"/>
              <a:buChar char="■"/>
              <a:defRPr sz="800"/>
            </a:lvl4pPr>
            <a:lvl5pPr indent="-266700" lvl="4" marL="2286000" rtl="0">
              <a:spcBef>
                <a:spcPts val="0"/>
              </a:spcBef>
              <a:spcAft>
                <a:spcPts val="0"/>
              </a:spcAft>
              <a:buSzPts val="600"/>
              <a:buChar char="☐"/>
              <a:defRPr sz="800"/>
            </a:lvl5pPr>
            <a:lvl6pPr indent="-279400" lvl="5" marL="2743200" rtl="0">
              <a:spcBef>
                <a:spcPts val="0"/>
              </a:spcBef>
              <a:spcAft>
                <a:spcPts val="0"/>
              </a:spcAft>
              <a:buSzPts val="800"/>
              <a:buChar char="■"/>
              <a:defRPr sz="800"/>
            </a:lvl6pPr>
            <a:lvl7pPr indent="-266700" lvl="6" marL="3200400" rtl="0">
              <a:spcBef>
                <a:spcPts val="0"/>
              </a:spcBef>
              <a:spcAft>
                <a:spcPts val="0"/>
              </a:spcAft>
              <a:buSzPts val="600"/>
              <a:buChar char="☐"/>
              <a:defRPr sz="800"/>
            </a:lvl7pPr>
            <a:lvl8pPr indent="-279400" lvl="7" marL="3657600" rtl="0">
              <a:spcBef>
                <a:spcPts val="0"/>
              </a:spcBef>
              <a:spcAft>
                <a:spcPts val="0"/>
              </a:spcAft>
              <a:buSzPts val="800"/>
              <a:buChar char="■"/>
              <a:defRPr sz="800"/>
            </a:lvl8pPr>
            <a:lvl9pPr indent="-266700" lvl="8" marL="4114800" rtl="0">
              <a:spcBef>
                <a:spcPts val="0"/>
              </a:spcBef>
              <a:spcAft>
                <a:spcPts val="0"/>
              </a:spcAft>
              <a:buSzPts val="600"/>
              <a:buChar char="☐"/>
              <a:defRPr sz="800"/>
            </a:lvl9pPr>
          </a:lstStyle>
          <a:p/>
        </p:txBody>
      </p:sp>
      <p:sp>
        <p:nvSpPr>
          <p:cNvPr id="63" name="Google Shape;63;p4"/>
          <p:cNvSpPr txBox="1"/>
          <p:nvPr>
            <p:ph idx="5" type="subTitle"/>
          </p:nvPr>
        </p:nvSpPr>
        <p:spPr>
          <a:xfrm>
            <a:off x="756750" y="2942188"/>
            <a:ext cx="3572100" cy="3300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b="1"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64" name="Google Shape;64;p4"/>
          <p:cNvSpPr txBox="1"/>
          <p:nvPr>
            <p:ph idx="6" type="body"/>
          </p:nvPr>
        </p:nvSpPr>
        <p:spPr>
          <a:xfrm>
            <a:off x="542675" y="3534749"/>
            <a:ext cx="3962400" cy="1267500"/>
          </a:xfrm>
          <a:prstGeom prst="rect">
            <a:avLst/>
          </a:prstGeom>
        </p:spPr>
        <p:txBody>
          <a:bodyPr anchorCtr="0" anchor="t" bIns="91425" lIns="91425" spcFirstLastPara="1" rIns="91425" wrap="square" tIns="91425">
            <a:norm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65" name="Google Shape;65;p4"/>
          <p:cNvSpPr txBox="1"/>
          <p:nvPr>
            <p:ph idx="7" type="title"/>
          </p:nvPr>
        </p:nvSpPr>
        <p:spPr>
          <a:xfrm>
            <a:off x="313200" y="247125"/>
            <a:ext cx="4563300" cy="239400"/>
          </a:xfrm>
          <a:prstGeom prst="rect">
            <a:avLst/>
          </a:prstGeom>
        </p:spPr>
        <p:txBody>
          <a:bodyPr anchorCtr="0" anchor="t" bIns="91425" lIns="91425" spcFirstLastPara="1" rIns="91425" wrap="square" tIns="91425">
            <a:norm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Пять блоков текста">
  <p:cSld name="CUSTOM_2">
    <p:spTree>
      <p:nvGrpSpPr>
        <p:cNvPr id="66" name="Shape 66"/>
        <p:cNvGrpSpPr/>
        <p:nvPr/>
      </p:nvGrpSpPr>
      <p:grpSpPr>
        <a:xfrm>
          <a:off x="0" y="0"/>
          <a:ext cx="0" cy="0"/>
          <a:chOff x="0" y="0"/>
          <a:chExt cx="0" cy="0"/>
        </a:xfrm>
      </p:grpSpPr>
      <p:sp>
        <p:nvSpPr>
          <p:cNvPr id="67" name="Google Shape;67;p5"/>
          <p:cNvSpPr txBox="1"/>
          <p:nvPr>
            <p:ph type="title"/>
          </p:nvPr>
        </p:nvSpPr>
        <p:spPr>
          <a:xfrm>
            <a:off x="311700" y="445025"/>
            <a:ext cx="6977100" cy="318600"/>
          </a:xfrm>
          <a:prstGeom prst="rect">
            <a:avLst/>
          </a:prstGeom>
        </p:spPr>
        <p:txBody>
          <a:bodyPr anchorCtr="0" anchor="t" bIns="91425" lIns="91425" spcFirstLastPara="1" rIns="91425" wrap="square" tIns="91425">
            <a:norm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68" name="Google Shape;68;p5"/>
          <p:cNvSpPr txBox="1"/>
          <p:nvPr>
            <p:ph idx="2" type="title"/>
          </p:nvPr>
        </p:nvSpPr>
        <p:spPr>
          <a:xfrm>
            <a:off x="313200" y="247125"/>
            <a:ext cx="4563300" cy="239400"/>
          </a:xfrm>
          <a:prstGeom prst="rect">
            <a:avLst/>
          </a:prstGeom>
        </p:spPr>
        <p:txBody>
          <a:bodyPr anchorCtr="0" anchor="t" bIns="91425" lIns="91425" spcFirstLastPara="1" rIns="91425" wrap="square" tIns="91425">
            <a:norm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69" name="Google Shape;69;p5"/>
          <p:cNvSpPr txBox="1"/>
          <p:nvPr>
            <p:ph idx="1" type="subTitle"/>
          </p:nvPr>
        </p:nvSpPr>
        <p:spPr>
          <a:xfrm>
            <a:off x="390575" y="893700"/>
            <a:ext cx="3867300" cy="267300"/>
          </a:xfrm>
          <a:prstGeom prst="rect">
            <a:avLst/>
          </a:prstGeom>
          <a:solidFill>
            <a:srgbClr val="BFBFBF"/>
          </a:solidFill>
        </p:spPr>
        <p:txBody>
          <a:bodyPr anchorCtr="0" anchor="ctr" bIns="91425" lIns="91425" spcFirstLastPara="1" rIns="91425" wrap="square" tIns="91425">
            <a:noAutofit/>
          </a:bodyPr>
          <a:lstStyle>
            <a:lvl1pPr lvl="0" algn="ctr">
              <a:spcBef>
                <a:spcPts val="0"/>
              </a:spcBef>
              <a:spcAft>
                <a:spcPts val="0"/>
              </a:spcAft>
              <a:buClr>
                <a:schemeClr val="lt1"/>
              </a:buClr>
              <a:buSzPts val="1000"/>
              <a:buNone/>
              <a:defRPr b="1" sz="1200">
                <a:solidFill>
                  <a:schemeClr val="lt1"/>
                </a:solidFill>
              </a:defRPr>
            </a:lvl1pPr>
            <a:lvl2pPr lvl="1">
              <a:spcBef>
                <a:spcPts val="0"/>
              </a:spcBef>
              <a:spcAft>
                <a:spcPts val="0"/>
              </a:spcAft>
              <a:buClr>
                <a:schemeClr val="lt1"/>
              </a:buClr>
              <a:buSzPts val="1200"/>
              <a:buNone/>
              <a:defRPr b="1" sz="1200">
                <a:solidFill>
                  <a:schemeClr val="lt1"/>
                </a:solidFill>
              </a:defRPr>
            </a:lvl2pPr>
            <a:lvl3pPr lvl="2">
              <a:spcBef>
                <a:spcPts val="0"/>
              </a:spcBef>
              <a:spcAft>
                <a:spcPts val="0"/>
              </a:spcAft>
              <a:buClr>
                <a:schemeClr val="lt1"/>
              </a:buClr>
              <a:buSzPts val="1000"/>
              <a:buNone/>
              <a:defRPr b="1" sz="1200">
                <a:solidFill>
                  <a:schemeClr val="lt1"/>
                </a:solidFill>
              </a:defRPr>
            </a:lvl3pPr>
            <a:lvl4pPr lvl="3">
              <a:spcBef>
                <a:spcPts val="0"/>
              </a:spcBef>
              <a:spcAft>
                <a:spcPts val="0"/>
              </a:spcAft>
              <a:buClr>
                <a:schemeClr val="lt1"/>
              </a:buClr>
              <a:buSzPts val="1200"/>
              <a:buNone/>
              <a:defRPr b="1" sz="1200">
                <a:solidFill>
                  <a:schemeClr val="lt1"/>
                </a:solidFill>
              </a:defRPr>
            </a:lvl4pPr>
            <a:lvl5pPr lvl="4">
              <a:spcBef>
                <a:spcPts val="0"/>
              </a:spcBef>
              <a:spcAft>
                <a:spcPts val="0"/>
              </a:spcAft>
              <a:buClr>
                <a:schemeClr val="lt1"/>
              </a:buClr>
              <a:buSzPts val="1000"/>
              <a:buNone/>
              <a:defRPr b="1" sz="1200">
                <a:solidFill>
                  <a:schemeClr val="lt1"/>
                </a:solidFill>
              </a:defRPr>
            </a:lvl5pPr>
            <a:lvl6pPr lvl="5">
              <a:spcBef>
                <a:spcPts val="0"/>
              </a:spcBef>
              <a:spcAft>
                <a:spcPts val="0"/>
              </a:spcAft>
              <a:buClr>
                <a:schemeClr val="lt1"/>
              </a:buClr>
              <a:buSzPts val="1200"/>
              <a:buNone/>
              <a:defRPr b="1" sz="1200">
                <a:solidFill>
                  <a:schemeClr val="lt1"/>
                </a:solidFill>
              </a:defRPr>
            </a:lvl6pPr>
            <a:lvl7pPr lvl="6">
              <a:spcBef>
                <a:spcPts val="0"/>
              </a:spcBef>
              <a:spcAft>
                <a:spcPts val="0"/>
              </a:spcAft>
              <a:buClr>
                <a:schemeClr val="lt1"/>
              </a:buClr>
              <a:buSzPts val="1000"/>
              <a:buNone/>
              <a:defRPr b="1" sz="1200">
                <a:solidFill>
                  <a:schemeClr val="lt1"/>
                </a:solidFill>
              </a:defRPr>
            </a:lvl7pPr>
            <a:lvl8pPr lvl="7">
              <a:spcBef>
                <a:spcPts val="0"/>
              </a:spcBef>
              <a:spcAft>
                <a:spcPts val="0"/>
              </a:spcAft>
              <a:buClr>
                <a:schemeClr val="lt1"/>
              </a:buClr>
              <a:buSzPts val="1200"/>
              <a:buNone/>
              <a:defRPr b="1" sz="1200">
                <a:solidFill>
                  <a:schemeClr val="lt1"/>
                </a:solidFill>
              </a:defRPr>
            </a:lvl8pPr>
            <a:lvl9pPr lvl="8">
              <a:spcBef>
                <a:spcPts val="0"/>
              </a:spcBef>
              <a:spcAft>
                <a:spcPts val="0"/>
              </a:spcAft>
              <a:buClr>
                <a:schemeClr val="lt1"/>
              </a:buClr>
              <a:buSzPts val="1000"/>
              <a:buNone/>
              <a:defRPr b="1" sz="1200">
                <a:solidFill>
                  <a:schemeClr val="lt1"/>
                </a:solidFill>
              </a:defRPr>
            </a:lvl9pPr>
          </a:lstStyle>
          <a:p/>
        </p:txBody>
      </p:sp>
      <p:sp>
        <p:nvSpPr>
          <p:cNvPr id="70" name="Google Shape;70;p5"/>
          <p:cNvSpPr txBox="1"/>
          <p:nvPr>
            <p:ph idx="3" type="subTitle"/>
          </p:nvPr>
        </p:nvSpPr>
        <p:spPr>
          <a:xfrm>
            <a:off x="4886375" y="893700"/>
            <a:ext cx="3867300" cy="267300"/>
          </a:xfrm>
          <a:prstGeom prst="rect">
            <a:avLst/>
          </a:prstGeom>
          <a:solidFill>
            <a:srgbClr val="F5B21A"/>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1000"/>
              <a:buNone/>
              <a:defRPr b="1" sz="1200">
                <a:solidFill>
                  <a:schemeClr val="lt1"/>
                </a:solidFill>
              </a:defRPr>
            </a:lvl1pPr>
            <a:lvl2pPr lvl="1" rtl="0">
              <a:spcBef>
                <a:spcPts val="0"/>
              </a:spcBef>
              <a:spcAft>
                <a:spcPts val="0"/>
              </a:spcAft>
              <a:buClr>
                <a:schemeClr val="lt1"/>
              </a:buClr>
              <a:buSzPts val="1200"/>
              <a:buNone/>
              <a:defRPr b="1" sz="1200">
                <a:solidFill>
                  <a:schemeClr val="lt1"/>
                </a:solidFill>
              </a:defRPr>
            </a:lvl2pPr>
            <a:lvl3pPr lvl="2" rtl="0">
              <a:spcBef>
                <a:spcPts val="0"/>
              </a:spcBef>
              <a:spcAft>
                <a:spcPts val="0"/>
              </a:spcAft>
              <a:buClr>
                <a:schemeClr val="lt1"/>
              </a:buClr>
              <a:buSzPts val="1000"/>
              <a:buNone/>
              <a:defRPr b="1" sz="1200">
                <a:solidFill>
                  <a:schemeClr val="lt1"/>
                </a:solidFill>
              </a:defRPr>
            </a:lvl3pPr>
            <a:lvl4pPr lvl="3" rtl="0">
              <a:spcBef>
                <a:spcPts val="0"/>
              </a:spcBef>
              <a:spcAft>
                <a:spcPts val="0"/>
              </a:spcAft>
              <a:buClr>
                <a:schemeClr val="lt1"/>
              </a:buClr>
              <a:buSzPts val="1200"/>
              <a:buNone/>
              <a:defRPr b="1" sz="1200">
                <a:solidFill>
                  <a:schemeClr val="lt1"/>
                </a:solidFill>
              </a:defRPr>
            </a:lvl4pPr>
            <a:lvl5pPr lvl="4" rtl="0">
              <a:spcBef>
                <a:spcPts val="0"/>
              </a:spcBef>
              <a:spcAft>
                <a:spcPts val="0"/>
              </a:spcAft>
              <a:buClr>
                <a:schemeClr val="lt1"/>
              </a:buClr>
              <a:buSzPts val="1000"/>
              <a:buNone/>
              <a:defRPr b="1" sz="1200">
                <a:solidFill>
                  <a:schemeClr val="lt1"/>
                </a:solidFill>
              </a:defRPr>
            </a:lvl5pPr>
            <a:lvl6pPr lvl="5" rtl="0">
              <a:spcBef>
                <a:spcPts val="0"/>
              </a:spcBef>
              <a:spcAft>
                <a:spcPts val="0"/>
              </a:spcAft>
              <a:buClr>
                <a:schemeClr val="lt1"/>
              </a:buClr>
              <a:buSzPts val="1200"/>
              <a:buNone/>
              <a:defRPr b="1" sz="1200">
                <a:solidFill>
                  <a:schemeClr val="lt1"/>
                </a:solidFill>
              </a:defRPr>
            </a:lvl6pPr>
            <a:lvl7pPr lvl="6" rtl="0">
              <a:spcBef>
                <a:spcPts val="0"/>
              </a:spcBef>
              <a:spcAft>
                <a:spcPts val="0"/>
              </a:spcAft>
              <a:buClr>
                <a:schemeClr val="lt1"/>
              </a:buClr>
              <a:buSzPts val="1000"/>
              <a:buNone/>
              <a:defRPr b="1" sz="1200">
                <a:solidFill>
                  <a:schemeClr val="lt1"/>
                </a:solidFill>
              </a:defRPr>
            </a:lvl7pPr>
            <a:lvl8pPr lvl="7" rtl="0">
              <a:spcBef>
                <a:spcPts val="0"/>
              </a:spcBef>
              <a:spcAft>
                <a:spcPts val="0"/>
              </a:spcAft>
              <a:buClr>
                <a:schemeClr val="lt1"/>
              </a:buClr>
              <a:buSzPts val="1200"/>
              <a:buNone/>
              <a:defRPr b="1" sz="1200">
                <a:solidFill>
                  <a:schemeClr val="lt1"/>
                </a:solidFill>
              </a:defRPr>
            </a:lvl8pPr>
            <a:lvl9pPr lvl="8" rtl="0">
              <a:spcBef>
                <a:spcPts val="0"/>
              </a:spcBef>
              <a:spcAft>
                <a:spcPts val="0"/>
              </a:spcAft>
              <a:buClr>
                <a:schemeClr val="lt1"/>
              </a:buClr>
              <a:buSzPts val="1000"/>
              <a:buNone/>
              <a:defRPr b="1" sz="1200">
                <a:solidFill>
                  <a:schemeClr val="lt1"/>
                </a:solidFill>
              </a:defRPr>
            </a:lvl9pPr>
          </a:lstStyle>
          <a:p/>
        </p:txBody>
      </p:sp>
      <p:sp>
        <p:nvSpPr>
          <p:cNvPr id="71" name="Google Shape;71;p5"/>
          <p:cNvSpPr txBox="1"/>
          <p:nvPr>
            <p:ph idx="4" type="subTitle"/>
          </p:nvPr>
        </p:nvSpPr>
        <p:spPr>
          <a:xfrm>
            <a:off x="385450" y="3697200"/>
            <a:ext cx="3867300" cy="267300"/>
          </a:xfrm>
          <a:prstGeom prst="rect">
            <a:avLst/>
          </a:prstGeom>
          <a:solidFill>
            <a:srgbClr val="00AF87"/>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1000"/>
              <a:buNone/>
              <a:defRPr b="1" sz="1200">
                <a:solidFill>
                  <a:schemeClr val="lt1"/>
                </a:solidFill>
              </a:defRPr>
            </a:lvl1pPr>
            <a:lvl2pPr lvl="1" rtl="0">
              <a:spcBef>
                <a:spcPts val="0"/>
              </a:spcBef>
              <a:spcAft>
                <a:spcPts val="0"/>
              </a:spcAft>
              <a:buClr>
                <a:schemeClr val="lt1"/>
              </a:buClr>
              <a:buSzPts val="1200"/>
              <a:buNone/>
              <a:defRPr b="1" sz="1200">
                <a:solidFill>
                  <a:schemeClr val="lt1"/>
                </a:solidFill>
              </a:defRPr>
            </a:lvl2pPr>
            <a:lvl3pPr lvl="2" rtl="0">
              <a:spcBef>
                <a:spcPts val="0"/>
              </a:spcBef>
              <a:spcAft>
                <a:spcPts val="0"/>
              </a:spcAft>
              <a:buClr>
                <a:schemeClr val="lt1"/>
              </a:buClr>
              <a:buSzPts val="1000"/>
              <a:buNone/>
              <a:defRPr b="1" sz="1200">
                <a:solidFill>
                  <a:schemeClr val="lt1"/>
                </a:solidFill>
              </a:defRPr>
            </a:lvl3pPr>
            <a:lvl4pPr lvl="3" rtl="0">
              <a:spcBef>
                <a:spcPts val="0"/>
              </a:spcBef>
              <a:spcAft>
                <a:spcPts val="0"/>
              </a:spcAft>
              <a:buClr>
                <a:schemeClr val="lt1"/>
              </a:buClr>
              <a:buSzPts val="1200"/>
              <a:buNone/>
              <a:defRPr b="1" sz="1200">
                <a:solidFill>
                  <a:schemeClr val="lt1"/>
                </a:solidFill>
              </a:defRPr>
            </a:lvl4pPr>
            <a:lvl5pPr lvl="4" rtl="0">
              <a:spcBef>
                <a:spcPts val="0"/>
              </a:spcBef>
              <a:spcAft>
                <a:spcPts val="0"/>
              </a:spcAft>
              <a:buClr>
                <a:schemeClr val="lt1"/>
              </a:buClr>
              <a:buSzPts val="1000"/>
              <a:buNone/>
              <a:defRPr b="1" sz="1200">
                <a:solidFill>
                  <a:schemeClr val="lt1"/>
                </a:solidFill>
              </a:defRPr>
            </a:lvl5pPr>
            <a:lvl6pPr lvl="5" rtl="0">
              <a:spcBef>
                <a:spcPts val="0"/>
              </a:spcBef>
              <a:spcAft>
                <a:spcPts val="0"/>
              </a:spcAft>
              <a:buClr>
                <a:schemeClr val="lt1"/>
              </a:buClr>
              <a:buSzPts val="1200"/>
              <a:buNone/>
              <a:defRPr b="1" sz="1200">
                <a:solidFill>
                  <a:schemeClr val="lt1"/>
                </a:solidFill>
              </a:defRPr>
            </a:lvl6pPr>
            <a:lvl7pPr lvl="6" rtl="0">
              <a:spcBef>
                <a:spcPts val="0"/>
              </a:spcBef>
              <a:spcAft>
                <a:spcPts val="0"/>
              </a:spcAft>
              <a:buClr>
                <a:schemeClr val="lt1"/>
              </a:buClr>
              <a:buSzPts val="1000"/>
              <a:buNone/>
              <a:defRPr b="1" sz="1200">
                <a:solidFill>
                  <a:schemeClr val="lt1"/>
                </a:solidFill>
              </a:defRPr>
            </a:lvl7pPr>
            <a:lvl8pPr lvl="7" rtl="0">
              <a:spcBef>
                <a:spcPts val="0"/>
              </a:spcBef>
              <a:spcAft>
                <a:spcPts val="0"/>
              </a:spcAft>
              <a:buClr>
                <a:schemeClr val="lt1"/>
              </a:buClr>
              <a:buSzPts val="1200"/>
              <a:buNone/>
              <a:defRPr b="1" sz="1200">
                <a:solidFill>
                  <a:schemeClr val="lt1"/>
                </a:solidFill>
              </a:defRPr>
            </a:lvl8pPr>
            <a:lvl9pPr lvl="8" rtl="0">
              <a:spcBef>
                <a:spcPts val="0"/>
              </a:spcBef>
              <a:spcAft>
                <a:spcPts val="0"/>
              </a:spcAft>
              <a:buClr>
                <a:schemeClr val="lt1"/>
              </a:buClr>
              <a:buSzPts val="1000"/>
              <a:buNone/>
              <a:defRPr b="1" sz="1200">
                <a:solidFill>
                  <a:schemeClr val="lt1"/>
                </a:solidFill>
              </a:defRPr>
            </a:lvl9pPr>
          </a:lstStyle>
          <a:p/>
        </p:txBody>
      </p:sp>
      <p:sp>
        <p:nvSpPr>
          <p:cNvPr id="72" name="Google Shape;72;p5"/>
          <p:cNvSpPr txBox="1"/>
          <p:nvPr>
            <p:ph idx="5" type="subTitle"/>
          </p:nvPr>
        </p:nvSpPr>
        <p:spPr>
          <a:xfrm>
            <a:off x="4886375" y="3697200"/>
            <a:ext cx="3867300" cy="266400"/>
          </a:xfrm>
          <a:prstGeom prst="rect">
            <a:avLst/>
          </a:prstGeom>
          <a:solidFill>
            <a:srgbClr val="2770C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1000"/>
              <a:buNone/>
              <a:defRPr b="1" sz="1200">
                <a:solidFill>
                  <a:schemeClr val="lt1"/>
                </a:solidFill>
              </a:defRPr>
            </a:lvl1pPr>
            <a:lvl2pPr lvl="1" rtl="0" algn="ctr">
              <a:spcBef>
                <a:spcPts val="0"/>
              </a:spcBef>
              <a:spcAft>
                <a:spcPts val="0"/>
              </a:spcAft>
              <a:buClr>
                <a:schemeClr val="lt1"/>
              </a:buClr>
              <a:buSzPts val="1200"/>
              <a:buNone/>
              <a:defRPr b="1" sz="1200">
                <a:solidFill>
                  <a:schemeClr val="lt1"/>
                </a:solidFill>
              </a:defRPr>
            </a:lvl2pPr>
            <a:lvl3pPr lvl="2" rtl="0" algn="ctr">
              <a:spcBef>
                <a:spcPts val="0"/>
              </a:spcBef>
              <a:spcAft>
                <a:spcPts val="0"/>
              </a:spcAft>
              <a:buClr>
                <a:schemeClr val="lt1"/>
              </a:buClr>
              <a:buSzPts val="1000"/>
              <a:buNone/>
              <a:defRPr b="1" sz="1200">
                <a:solidFill>
                  <a:schemeClr val="lt1"/>
                </a:solidFill>
              </a:defRPr>
            </a:lvl3pPr>
            <a:lvl4pPr lvl="3" rtl="0" algn="ctr">
              <a:spcBef>
                <a:spcPts val="0"/>
              </a:spcBef>
              <a:spcAft>
                <a:spcPts val="0"/>
              </a:spcAft>
              <a:buClr>
                <a:schemeClr val="lt1"/>
              </a:buClr>
              <a:buSzPts val="1200"/>
              <a:buNone/>
              <a:defRPr b="1" sz="1200">
                <a:solidFill>
                  <a:schemeClr val="lt1"/>
                </a:solidFill>
              </a:defRPr>
            </a:lvl4pPr>
            <a:lvl5pPr lvl="4" rtl="0" algn="ctr">
              <a:spcBef>
                <a:spcPts val="0"/>
              </a:spcBef>
              <a:spcAft>
                <a:spcPts val="0"/>
              </a:spcAft>
              <a:buClr>
                <a:schemeClr val="lt1"/>
              </a:buClr>
              <a:buSzPts val="1000"/>
              <a:buNone/>
              <a:defRPr b="1" sz="1200">
                <a:solidFill>
                  <a:schemeClr val="lt1"/>
                </a:solidFill>
              </a:defRPr>
            </a:lvl5pPr>
            <a:lvl6pPr lvl="5" rtl="0" algn="ctr">
              <a:spcBef>
                <a:spcPts val="0"/>
              </a:spcBef>
              <a:spcAft>
                <a:spcPts val="0"/>
              </a:spcAft>
              <a:buClr>
                <a:schemeClr val="lt1"/>
              </a:buClr>
              <a:buSzPts val="1200"/>
              <a:buNone/>
              <a:defRPr b="1" sz="1200">
                <a:solidFill>
                  <a:schemeClr val="lt1"/>
                </a:solidFill>
              </a:defRPr>
            </a:lvl6pPr>
            <a:lvl7pPr lvl="6" rtl="0" algn="ctr">
              <a:spcBef>
                <a:spcPts val="0"/>
              </a:spcBef>
              <a:spcAft>
                <a:spcPts val="0"/>
              </a:spcAft>
              <a:buClr>
                <a:schemeClr val="lt1"/>
              </a:buClr>
              <a:buSzPts val="1000"/>
              <a:buNone/>
              <a:defRPr b="1" sz="1200">
                <a:solidFill>
                  <a:schemeClr val="lt1"/>
                </a:solidFill>
              </a:defRPr>
            </a:lvl7pPr>
            <a:lvl8pPr lvl="7" rtl="0" algn="ctr">
              <a:spcBef>
                <a:spcPts val="0"/>
              </a:spcBef>
              <a:spcAft>
                <a:spcPts val="0"/>
              </a:spcAft>
              <a:buClr>
                <a:schemeClr val="lt1"/>
              </a:buClr>
              <a:buSzPts val="1200"/>
              <a:buNone/>
              <a:defRPr b="1" sz="1200">
                <a:solidFill>
                  <a:schemeClr val="lt1"/>
                </a:solidFill>
              </a:defRPr>
            </a:lvl8pPr>
            <a:lvl9pPr lvl="8" rtl="0" algn="ctr">
              <a:spcBef>
                <a:spcPts val="0"/>
              </a:spcBef>
              <a:spcAft>
                <a:spcPts val="0"/>
              </a:spcAft>
              <a:buClr>
                <a:schemeClr val="lt1"/>
              </a:buClr>
              <a:buSzPts val="1000"/>
              <a:buNone/>
              <a:defRPr b="1" sz="1200">
                <a:solidFill>
                  <a:schemeClr val="lt1"/>
                </a:solidFill>
              </a:defRPr>
            </a:lvl9pPr>
          </a:lstStyle>
          <a:p/>
        </p:txBody>
      </p:sp>
      <p:sp>
        <p:nvSpPr>
          <p:cNvPr id="73" name="Google Shape;73;p5"/>
          <p:cNvSpPr txBox="1"/>
          <p:nvPr>
            <p:ph idx="6" type="subTitle"/>
          </p:nvPr>
        </p:nvSpPr>
        <p:spPr>
          <a:xfrm>
            <a:off x="3590975" y="2646025"/>
            <a:ext cx="1948500" cy="267300"/>
          </a:xfrm>
          <a:prstGeom prst="rect">
            <a:avLst/>
          </a:prstGeom>
          <a:solidFill>
            <a:srgbClr val="28327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1000"/>
              <a:buNone/>
              <a:defRPr b="1" sz="1200">
                <a:solidFill>
                  <a:schemeClr val="lt1"/>
                </a:solidFill>
              </a:defRPr>
            </a:lvl1pPr>
            <a:lvl2pPr lvl="1" rtl="0">
              <a:spcBef>
                <a:spcPts val="0"/>
              </a:spcBef>
              <a:spcAft>
                <a:spcPts val="0"/>
              </a:spcAft>
              <a:buClr>
                <a:schemeClr val="lt1"/>
              </a:buClr>
              <a:buSzPts val="1200"/>
              <a:buNone/>
              <a:defRPr b="1" sz="1200">
                <a:solidFill>
                  <a:schemeClr val="lt1"/>
                </a:solidFill>
              </a:defRPr>
            </a:lvl2pPr>
            <a:lvl3pPr lvl="2" rtl="0">
              <a:spcBef>
                <a:spcPts val="0"/>
              </a:spcBef>
              <a:spcAft>
                <a:spcPts val="0"/>
              </a:spcAft>
              <a:buClr>
                <a:schemeClr val="lt1"/>
              </a:buClr>
              <a:buSzPts val="1000"/>
              <a:buNone/>
              <a:defRPr b="1" sz="1200">
                <a:solidFill>
                  <a:schemeClr val="lt1"/>
                </a:solidFill>
              </a:defRPr>
            </a:lvl3pPr>
            <a:lvl4pPr lvl="3" rtl="0">
              <a:spcBef>
                <a:spcPts val="0"/>
              </a:spcBef>
              <a:spcAft>
                <a:spcPts val="0"/>
              </a:spcAft>
              <a:buClr>
                <a:schemeClr val="lt1"/>
              </a:buClr>
              <a:buSzPts val="1200"/>
              <a:buNone/>
              <a:defRPr b="1" sz="1200">
                <a:solidFill>
                  <a:schemeClr val="lt1"/>
                </a:solidFill>
              </a:defRPr>
            </a:lvl4pPr>
            <a:lvl5pPr lvl="4" rtl="0">
              <a:spcBef>
                <a:spcPts val="0"/>
              </a:spcBef>
              <a:spcAft>
                <a:spcPts val="0"/>
              </a:spcAft>
              <a:buClr>
                <a:schemeClr val="lt1"/>
              </a:buClr>
              <a:buSzPts val="1000"/>
              <a:buNone/>
              <a:defRPr b="1" sz="1200">
                <a:solidFill>
                  <a:schemeClr val="lt1"/>
                </a:solidFill>
              </a:defRPr>
            </a:lvl5pPr>
            <a:lvl6pPr lvl="5" rtl="0">
              <a:spcBef>
                <a:spcPts val="0"/>
              </a:spcBef>
              <a:spcAft>
                <a:spcPts val="0"/>
              </a:spcAft>
              <a:buClr>
                <a:schemeClr val="lt1"/>
              </a:buClr>
              <a:buSzPts val="1200"/>
              <a:buNone/>
              <a:defRPr b="1" sz="1200">
                <a:solidFill>
                  <a:schemeClr val="lt1"/>
                </a:solidFill>
              </a:defRPr>
            </a:lvl6pPr>
            <a:lvl7pPr lvl="6" rtl="0">
              <a:spcBef>
                <a:spcPts val="0"/>
              </a:spcBef>
              <a:spcAft>
                <a:spcPts val="0"/>
              </a:spcAft>
              <a:buClr>
                <a:schemeClr val="lt1"/>
              </a:buClr>
              <a:buSzPts val="1000"/>
              <a:buNone/>
              <a:defRPr b="1" sz="1200">
                <a:solidFill>
                  <a:schemeClr val="lt1"/>
                </a:solidFill>
              </a:defRPr>
            </a:lvl7pPr>
            <a:lvl8pPr lvl="7" rtl="0">
              <a:spcBef>
                <a:spcPts val="0"/>
              </a:spcBef>
              <a:spcAft>
                <a:spcPts val="0"/>
              </a:spcAft>
              <a:buClr>
                <a:schemeClr val="lt1"/>
              </a:buClr>
              <a:buSzPts val="1200"/>
              <a:buNone/>
              <a:defRPr b="1" sz="1200">
                <a:solidFill>
                  <a:schemeClr val="lt1"/>
                </a:solidFill>
              </a:defRPr>
            </a:lvl8pPr>
            <a:lvl9pPr lvl="8" rtl="0">
              <a:spcBef>
                <a:spcPts val="0"/>
              </a:spcBef>
              <a:spcAft>
                <a:spcPts val="0"/>
              </a:spcAft>
              <a:buClr>
                <a:schemeClr val="lt1"/>
              </a:buClr>
              <a:buSzPts val="1000"/>
              <a:buNone/>
              <a:defRPr b="1" sz="1200">
                <a:solidFill>
                  <a:schemeClr val="lt1"/>
                </a:solidFill>
              </a:defRPr>
            </a:lvl9pPr>
          </a:lstStyle>
          <a:p/>
        </p:txBody>
      </p:sp>
      <p:sp>
        <p:nvSpPr>
          <p:cNvPr id="74" name="Google Shape;74;p5"/>
          <p:cNvSpPr txBox="1"/>
          <p:nvPr>
            <p:ph idx="7" type="body"/>
          </p:nvPr>
        </p:nvSpPr>
        <p:spPr>
          <a:xfrm>
            <a:off x="394600" y="1204300"/>
            <a:ext cx="3867300" cy="1309800"/>
          </a:xfrm>
          <a:prstGeom prst="rect">
            <a:avLst/>
          </a:prstGeom>
        </p:spPr>
        <p:txBody>
          <a:bodyPr anchorCtr="0" anchor="t" bIns="91425" lIns="91425" spcFirstLastPara="1" rIns="91425" wrap="square" tIns="91425">
            <a:normAutofit/>
          </a:bodyPr>
          <a:lstStyle>
            <a:lvl1pPr indent="-273050" lvl="0" marL="457200">
              <a:spcBef>
                <a:spcPts val="0"/>
              </a:spcBef>
              <a:spcAft>
                <a:spcPts val="0"/>
              </a:spcAft>
              <a:buSzPts val="700"/>
              <a:buFont typeface="Nunito Sans Light"/>
              <a:buChar char="☐"/>
              <a:defRPr sz="900">
                <a:latin typeface="Nunito Sans Light"/>
                <a:ea typeface="Nunito Sans Light"/>
                <a:cs typeface="Nunito Sans Light"/>
                <a:sym typeface="Nunito Sans Light"/>
              </a:defRPr>
            </a:lvl1pPr>
            <a:lvl2pPr indent="-285750" lvl="1" marL="914400">
              <a:spcBef>
                <a:spcPts val="0"/>
              </a:spcBef>
              <a:spcAft>
                <a:spcPts val="0"/>
              </a:spcAft>
              <a:buSzPts val="900"/>
              <a:buFont typeface="Nunito Sans Light"/>
              <a:buChar char="■"/>
              <a:defRPr sz="900">
                <a:latin typeface="Nunito Sans Light"/>
                <a:ea typeface="Nunito Sans Light"/>
                <a:cs typeface="Nunito Sans Light"/>
                <a:sym typeface="Nunito Sans Light"/>
              </a:defRPr>
            </a:lvl2pPr>
            <a:lvl3pPr indent="-273050" lvl="2" marL="1371600">
              <a:spcBef>
                <a:spcPts val="0"/>
              </a:spcBef>
              <a:spcAft>
                <a:spcPts val="0"/>
              </a:spcAft>
              <a:buSzPts val="700"/>
              <a:buFont typeface="Nunito Sans Light"/>
              <a:buChar char="☐"/>
              <a:defRPr sz="900">
                <a:latin typeface="Nunito Sans Light"/>
                <a:ea typeface="Nunito Sans Light"/>
                <a:cs typeface="Nunito Sans Light"/>
                <a:sym typeface="Nunito Sans Light"/>
              </a:defRPr>
            </a:lvl3pPr>
            <a:lvl4pPr indent="-285750" lvl="3" marL="1828800">
              <a:spcBef>
                <a:spcPts val="0"/>
              </a:spcBef>
              <a:spcAft>
                <a:spcPts val="0"/>
              </a:spcAft>
              <a:buSzPts val="900"/>
              <a:buFont typeface="Nunito Sans Light"/>
              <a:buChar char="■"/>
              <a:defRPr sz="900">
                <a:latin typeface="Nunito Sans Light"/>
                <a:ea typeface="Nunito Sans Light"/>
                <a:cs typeface="Nunito Sans Light"/>
                <a:sym typeface="Nunito Sans Light"/>
              </a:defRPr>
            </a:lvl4pPr>
            <a:lvl5pPr indent="-273050" lvl="4" marL="2286000">
              <a:spcBef>
                <a:spcPts val="0"/>
              </a:spcBef>
              <a:spcAft>
                <a:spcPts val="0"/>
              </a:spcAft>
              <a:buSzPts val="700"/>
              <a:buFont typeface="Nunito Sans Light"/>
              <a:buChar char="☐"/>
              <a:defRPr sz="900">
                <a:latin typeface="Nunito Sans Light"/>
                <a:ea typeface="Nunito Sans Light"/>
                <a:cs typeface="Nunito Sans Light"/>
                <a:sym typeface="Nunito Sans Light"/>
              </a:defRPr>
            </a:lvl5pPr>
            <a:lvl6pPr indent="-285750" lvl="5" marL="2743200">
              <a:spcBef>
                <a:spcPts val="0"/>
              </a:spcBef>
              <a:spcAft>
                <a:spcPts val="0"/>
              </a:spcAft>
              <a:buSzPts val="900"/>
              <a:buFont typeface="Nunito Sans Light"/>
              <a:buChar char="■"/>
              <a:defRPr sz="900">
                <a:latin typeface="Nunito Sans Light"/>
                <a:ea typeface="Nunito Sans Light"/>
                <a:cs typeface="Nunito Sans Light"/>
                <a:sym typeface="Nunito Sans Light"/>
              </a:defRPr>
            </a:lvl6pPr>
            <a:lvl7pPr indent="-273050" lvl="6" marL="3200400">
              <a:spcBef>
                <a:spcPts val="0"/>
              </a:spcBef>
              <a:spcAft>
                <a:spcPts val="0"/>
              </a:spcAft>
              <a:buSzPts val="700"/>
              <a:buFont typeface="Nunito Sans Light"/>
              <a:buChar char="☐"/>
              <a:defRPr sz="900">
                <a:latin typeface="Nunito Sans Light"/>
                <a:ea typeface="Nunito Sans Light"/>
                <a:cs typeface="Nunito Sans Light"/>
                <a:sym typeface="Nunito Sans Light"/>
              </a:defRPr>
            </a:lvl7pPr>
            <a:lvl8pPr indent="-285750" lvl="7" marL="3657600">
              <a:spcBef>
                <a:spcPts val="0"/>
              </a:spcBef>
              <a:spcAft>
                <a:spcPts val="0"/>
              </a:spcAft>
              <a:buSzPts val="900"/>
              <a:buFont typeface="Nunito Sans Light"/>
              <a:buChar char="■"/>
              <a:defRPr sz="900">
                <a:latin typeface="Nunito Sans Light"/>
                <a:ea typeface="Nunito Sans Light"/>
                <a:cs typeface="Nunito Sans Light"/>
                <a:sym typeface="Nunito Sans Light"/>
              </a:defRPr>
            </a:lvl8pPr>
            <a:lvl9pPr indent="-273050" lvl="8" marL="4114800">
              <a:spcBef>
                <a:spcPts val="0"/>
              </a:spcBef>
              <a:spcAft>
                <a:spcPts val="0"/>
              </a:spcAft>
              <a:buSzPts val="700"/>
              <a:buFont typeface="Nunito Sans Light"/>
              <a:buChar char="☐"/>
              <a:defRPr sz="900">
                <a:latin typeface="Nunito Sans Light"/>
                <a:ea typeface="Nunito Sans Light"/>
                <a:cs typeface="Nunito Sans Light"/>
                <a:sym typeface="Nunito Sans Light"/>
              </a:defRPr>
            </a:lvl9pPr>
          </a:lstStyle>
          <a:p/>
        </p:txBody>
      </p:sp>
      <p:sp>
        <p:nvSpPr>
          <p:cNvPr id="75" name="Google Shape;75;p5"/>
          <p:cNvSpPr txBox="1"/>
          <p:nvPr>
            <p:ph idx="8" type="body"/>
          </p:nvPr>
        </p:nvSpPr>
        <p:spPr>
          <a:xfrm>
            <a:off x="4894275" y="1206000"/>
            <a:ext cx="3867300" cy="1296000"/>
          </a:xfrm>
          <a:prstGeom prst="rect">
            <a:avLst/>
          </a:prstGeom>
        </p:spPr>
        <p:txBody>
          <a:bodyPr anchorCtr="0" anchor="t" bIns="91425" lIns="91425" spcFirstLastPara="1" rIns="91425" wrap="square" tIns="91425">
            <a:normAutofit/>
          </a:bodyPr>
          <a:lstStyle>
            <a:lvl1pPr indent="-273050" lvl="0" marL="457200">
              <a:spcBef>
                <a:spcPts val="0"/>
              </a:spcBef>
              <a:spcAft>
                <a:spcPts val="0"/>
              </a:spcAft>
              <a:buSzPts val="700"/>
              <a:buFont typeface="Nunito Sans Light"/>
              <a:buChar char="☐"/>
              <a:defRPr sz="900">
                <a:latin typeface="Nunito Sans Light"/>
                <a:ea typeface="Nunito Sans Light"/>
                <a:cs typeface="Nunito Sans Light"/>
                <a:sym typeface="Nunito Sans Light"/>
              </a:defRPr>
            </a:lvl1pPr>
            <a:lvl2pPr indent="-285750" lvl="1" marL="914400">
              <a:spcBef>
                <a:spcPts val="0"/>
              </a:spcBef>
              <a:spcAft>
                <a:spcPts val="0"/>
              </a:spcAft>
              <a:buSzPts val="900"/>
              <a:buFont typeface="Nunito Sans Light"/>
              <a:buChar char="■"/>
              <a:defRPr sz="900">
                <a:latin typeface="Nunito Sans Light"/>
                <a:ea typeface="Nunito Sans Light"/>
                <a:cs typeface="Nunito Sans Light"/>
                <a:sym typeface="Nunito Sans Light"/>
              </a:defRPr>
            </a:lvl2pPr>
            <a:lvl3pPr indent="-273050" lvl="2" marL="1371600">
              <a:spcBef>
                <a:spcPts val="0"/>
              </a:spcBef>
              <a:spcAft>
                <a:spcPts val="0"/>
              </a:spcAft>
              <a:buSzPts val="700"/>
              <a:buFont typeface="Nunito Sans Light"/>
              <a:buChar char="☐"/>
              <a:defRPr sz="900">
                <a:latin typeface="Nunito Sans Light"/>
                <a:ea typeface="Nunito Sans Light"/>
                <a:cs typeface="Nunito Sans Light"/>
                <a:sym typeface="Nunito Sans Light"/>
              </a:defRPr>
            </a:lvl3pPr>
            <a:lvl4pPr indent="-285750" lvl="3" marL="1828800">
              <a:spcBef>
                <a:spcPts val="0"/>
              </a:spcBef>
              <a:spcAft>
                <a:spcPts val="0"/>
              </a:spcAft>
              <a:buSzPts val="900"/>
              <a:buFont typeface="Nunito Sans Light"/>
              <a:buChar char="■"/>
              <a:defRPr sz="900">
                <a:latin typeface="Nunito Sans Light"/>
                <a:ea typeface="Nunito Sans Light"/>
                <a:cs typeface="Nunito Sans Light"/>
                <a:sym typeface="Nunito Sans Light"/>
              </a:defRPr>
            </a:lvl4pPr>
            <a:lvl5pPr indent="-273050" lvl="4" marL="2286000">
              <a:spcBef>
                <a:spcPts val="0"/>
              </a:spcBef>
              <a:spcAft>
                <a:spcPts val="0"/>
              </a:spcAft>
              <a:buSzPts val="700"/>
              <a:buFont typeface="Nunito Sans Light"/>
              <a:buChar char="☐"/>
              <a:defRPr sz="900">
                <a:latin typeface="Nunito Sans Light"/>
                <a:ea typeface="Nunito Sans Light"/>
                <a:cs typeface="Nunito Sans Light"/>
                <a:sym typeface="Nunito Sans Light"/>
              </a:defRPr>
            </a:lvl5pPr>
            <a:lvl6pPr indent="-285750" lvl="5" marL="2743200">
              <a:spcBef>
                <a:spcPts val="0"/>
              </a:spcBef>
              <a:spcAft>
                <a:spcPts val="0"/>
              </a:spcAft>
              <a:buSzPts val="900"/>
              <a:buFont typeface="Nunito Sans Light"/>
              <a:buChar char="■"/>
              <a:defRPr sz="900">
                <a:latin typeface="Nunito Sans Light"/>
                <a:ea typeface="Nunito Sans Light"/>
                <a:cs typeface="Nunito Sans Light"/>
                <a:sym typeface="Nunito Sans Light"/>
              </a:defRPr>
            </a:lvl6pPr>
            <a:lvl7pPr indent="-273050" lvl="6" marL="3200400">
              <a:spcBef>
                <a:spcPts val="0"/>
              </a:spcBef>
              <a:spcAft>
                <a:spcPts val="0"/>
              </a:spcAft>
              <a:buSzPts val="700"/>
              <a:buFont typeface="Nunito Sans Light"/>
              <a:buChar char="☐"/>
              <a:defRPr sz="900">
                <a:latin typeface="Nunito Sans Light"/>
                <a:ea typeface="Nunito Sans Light"/>
                <a:cs typeface="Nunito Sans Light"/>
                <a:sym typeface="Nunito Sans Light"/>
              </a:defRPr>
            </a:lvl7pPr>
            <a:lvl8pPr indent="-285750" lvl="7" marL="3657600">
              <a:spcBef>
                <a:spcPts val="0"/>
              </a:spcBef>
              <a:spcAft>
                <a:spcPts val="0"/>
              </a:spcAft>
              <a:buSzPts val="900"/>
              <a:buFont typeface="Nunito Sans Light"/>
              <a:buChar char="■"/>
              <a:defRPr sz="900">
                <a:latin typeface="Nunito Sans Light"/>
                <a:ea typeface="Nunito Sans Light"/>
                <a:cs typeface="Nunito Sans Light"/>
                <a:sym typeface="Nunito Sans Light"/>
              </a:defRPr>
            </a:lvl8pPr>
            <a:lvl9pPr indent="-273050" lvl="8" marL="4114800">
              <a:spcBef>
                <a:spcPts val="0"/>
              </a:spcBef>
              <a:spcAft>
                <a:spcPts val="0"/>
              </a:spcAft>
              <a:buSzPts val="700"/>
              <a:buFont typeface="Nunito Sans Light"/>
              <a:buChar char="☐"/>
              <a:defRPr sz="900">
                <a:latin typeface="Nunito Sans Light"/>
                <a:ea typeface="Nunito Sans Light"/>
                <a:cs typeface="Nunito Sans Light"/>
                <a:sym typeface="Nunito Sans Light"/>
              </a:defRPr>
            </a:lvl9pPr>
          </a:lstStyle>
          <a:p/>
        </p:txBody>
      </p:sp>
      <p:sp>
        <p:nvSpPr>
          <p:cNvPr id="76" name="Google Shape;76;p5"/>
          <p:cNvSpPr txBox="1"/>
          <p:nvPr>
            <p:ph idx="9" type="body"/>
          </p:nvPr>
        </p:nvSpPr>
        <p:spPr>
          <a:xfrm>
            <a:off x="3589200" y="2913325"/>
            <a:ext cx="1948500" cy="570300"/>
          </a:xfrm>
          <a:prstGeom prst="rect">
            <a:avLst/>
          </a:prstGeom>
          <a:solidFill>
            <a:srgbClr val="283272"/>
          </a:solidFill>
        </p:spPr>
        <p:txBody>
          <a:bodyPr anchorCtr="0" anchor="t" bIns="91425" lIns="91425" spcFirstLastPara="1" rIns="91425" wrap="square" tIns="91425">
            <a:normAutofit/>
          </a:bodyPr>
          <a:lstStyle>
            <a:lvl1pPr indent="-266700" lvl="0" marL="457200">
              <a:spcBef>
                <a:spcPts val="0"/>
              </a:spcBef>
              <a:spcAft>
                <a:spcPts val="0"/>
              </a:spcAft>
              <a:buClr>
                <a:schemeClr val="lt1"/>
              </a:buClr>
              <a:buSzPts val="600"/>
              <a:buFont typeface="Nunito Sans Light"/>
              <a:buChar char="☐"/>
              <a:defRPr sz="800">
                <a:solidFill>
                  <a:schemeClr val="lt1"/>
                </a:solidFill>
                <a:latin typeface="Nunito Sans Light"/>
                <a:ea typeface="Nunito Sans Light"/>
                <a:cs typeface="Nunito Sans Light"/>
                <a:sym typeface="Nunito Sans Light"/>
              </a:defRPr>
            </a:lvl1pPr>
            <a:lvl2pPr indent="-279400" lvl="1" marL="914400">
              <a:spcBef>
                <a:spcPts val="0"/>
              </a:spcBef>
              <a:spcAft>
                <a:spcPts val="0"/>
              </a:spcAft>
              <a:buClr>
                <a:schemeClr val="lt1"/>
              </a:buClr>
              <a:buSzPts val="800"/>
              <a:buFont typeface="Nunito Sans Light"/>
              <a:buChar char="■"/>
              <a:defRPr sz="800">
                <a:solidFill>
                  <a:schemeClr val="lt1"/>
                </a:solidFill>
                <a:latin typeface="Nunito Sans Light"/>
                <a:ea typeface="Nunito Sans Light"/>
                <a:cs typeface="Nunito Sans Light"/>
                <a:sym typeface="Nunito Sans Light"/>
              </a:defRPr>
            </a:lvl2pPr>
            <a:lvl3pPr indent="-266700" lvl="2" marL="1371600">
              <a:spcBef>
                <a:spcPts val="0"/>
              </a:spcBef>
              <a:spcAft>
                <a:spcPts val="0"/>
              </a:spcAft>
              <a:buClr>
                <a:schemeClr val="lt1"/>
              </a:buClr>
              <a:buSzPts val="600"/>
              <a:buFont typeface="Nunito Sans Light"/>
              <a:buChar char="☐"/>
              <a:defRPr sz="800">
                <a:solidFill>
                  <a:schemeClr val="lt1"/>
                </a:solidFill>
                <a:latin typeface="Nunito Sans Light"/>
                <a:ea typeface="Nunito Sans Light"/>
                <a:cs typeface="Nunito Sans Light"/>
                <a:sym typeface="Nunito Sans Light"/>
              </a:defRPr>
            </a:lvl3pPr>
            <a:lvl4pPr indent="-279400" lvl="3" marL="1828800">
              <a:spcBef>
                <a:spcPts val="0"/>
              </a:spcBef>
              <a:spcAft>
                <a:spcPts val="0"/>
              </a:spcAft>
              <a:buClr>
                <a:schemeClr val="lt1"/>
              </a:buClr>
              <a:buSzPts val="800"/>
              <a:buFont typeface="Nunito Sans Light"/>
              <a:buChar char="■"/>
              <a:defRPr sz="800">
                <a:solidFill>
                  <a:schemeClr val="lt1"/>
                </a:solidFill>
                <a:latin typeface="Nunito Sans Light"/>
                <a:ea typeface="Nunito Sans Light"/>
                <a:cs typeface="Nunito Sans Light"/>
                <a:sym typeface="Nunito Sans Light"/>
              </a:defRPr>
            </a:lvl4pPr>
            <a:lvl5pPr indent="-266700" lvl="4" marL="2286000">
              <a:spcBef>
                <a:spcPts val="0"/>
              </a:spcBef>
              <a:spcAft>
                <a:spcPts val="0"/>
              </a:spcAft>
              <a:buClr>
                <a:schemeClr val="lt1"/>
              </a:buClr>
              <a:buSzPts val="600"/>
              <a:buFont typeface="Nunito Sans Light"/>
              <a:buChar char="☐"/>
              <a:defRPr sz="800">
                <a:solidFill>
                  <a:schemeClr val="lt1"/>
                </a:solidFill>
                <a:latin typeface="Nunito Sans Light"/>
                <a:ea typeface="Nunito Sans Light"/>
                <a:cs typeface="Nunito Sans Light"/>
                <a:sym typeface="Nunito Sans Light"/>
              </a:defRPr>
            </a:lvl5pPr>
            <a:lvl6pPr indent="-279400" lvl="5" marL="2743200">
              <a:spcBef>
                <a:spcPts val="0"/>
              </a:spcBef>
              <a:spcAft>
                <a:spcPts val="0"/>
              </a:spcAft>
              <a:buClr>
                <a:schemeClr val="lt1"/>
              </a:buClr>
              <a:buSzPts val="800"/>
              <a:buFont typeface="Nunito Sans Light"/>
              <a:buChar char="■"/>
              <a:defRPr sz="800">
                <a:solidFill>
                  <a:schemeClr val="lt1"/>
                </a:solidFill>
                <a:latin typeface="Nunito Sans Light"/>
                <a:ea typeface="Nunito Sans Light"/>
                <a:cs typeface="Nunito Sans Light"/>
                <a:sym typeface="Nunito Sans Light"/>
              </a:defRPr>
            </a:lvl6pPr>
            <a:lvl7pPr indent="-266700" lvl="6" marL="3200400">
              <a:spcBef>
                <a:spcPts val="0"/>
              </a:spcBef>
              <a:spcAft>
                <a:spcPts val="0"/>
              </a:spcAft>
              <a:buClr>
                <a:schemeClr val="lt1"/>
              </a:buClr>
              <a:buSzPts val="600"/>
              <a:buFont typeface="Nunito Sans Light"/>
              <a:buChar char="☐"/>
              <a:defRPr sz="800">
                <a:solidFill>
                  <a:schemeClr val="lt1"/>
                </a:solidFill>
                <a:latin typeface="Nunito Sans Light"/>
                <a:ea typeface="Nunito Sans Light"/>
                <a:cs typeface="Nunito Sans Light"/>
                <a:sym typeface="Nunito Sans Light"/>
              </a:defRPr>
            </a:lvl7pPr>
            <a:lvl8pPr indent="-279400" lvl="7" marL="3657600">
              <a:spcBef>
                <a:spcPts val="0"/>
              </a:spcBef>
              <a:spcAft>
                <a:spcPts val="0"/>
              </a:spcAft>
              <a:buClr>
                <a:schemeClr val="lt1"/>
              </a:buClr>
              <a:buSzPts val="800"/>
              <a:buFont typeface="Nunito Sans Light"/>
              <a:buChar char="■"/>
              <a:defRPr sz="800">
                <a:solidFill>
                  <a:schemeClr val="lt1"/>
                </a:solidFill>
                <a:latin typeface="Nunito Sans Light"/>
                <a:ea typeface="Nunito Sans Light"/>
                <a:cs typeface="Nunito Sans Light"/>
                <a:sym typeface="Nunito Sans Light"/>
              </a:defRPr>
            </a:lvl8pPr>
            <a:lvl9pPr indent="-266700" lvl="8" marL="4114800">
              <a:spcBef>
                <a:spcPts val="0"/>
              </a:spcBef>
              <a:spcAft>
                <a:spcPts val="0"/>
              </a:spcAft>
              <a:buClr>
                <a:schemeClr val="lt1"/>
              </a:buClr>
              <a:buSzPts val="600"/>
              <a:buFont typeface="Nunito Sans Light"/>
              <a:buChar char="☐"/>
              <a:defRPr sz="800">
                <a:solidFill>
                  <a:schemeClr val="lt1"/>
                </a:solidFill>
                <a:latin typeface="Nunito Sans Light"/>
                <a:ea typeface="Nunito Sans Light"/>
                <a:cs typeface="Nunito Sans Light"/>
                <a:sym typeface="Nunito Sans Light"/>
              </a:defRPr>
            </a:lvl9pPr>
          </a:lstStyle>
          <a:p/>
        </p:txBody>
      </p:sp>
      <p:sp>
        <p:nvSpPr>
          <p:cNvPr id="77" name="Google Shape;77;p5"/>
          <p:cNvSpPr txBox="1"/>
          <p:nvPr>
            <p:ph idx="13" type="body"/>
          </p:nvPr>
        </p:nvSpPr>
        <p:spPr>
          <a:xfrm>
            <a:off x="401500" y="4008200"/>
            <a:ext cx="3835200" cy="754500"/>
          </a:xfrm>
          <a:prstGeom prst="rect">
            <a:avLst/>
          </a:prstGeom>
        </p:spPr>
        <p:txBody>
          <a:bodyPr anchorCtr="0" anchor="t" bIns="91425" lIns="91425" spcFirstLastPara="1" rIns="91425" wrap="square" tIns="91425">
            <a:normAutofit/>
          </a:bodyPr>
          <a:lstStyle>
            <a:lvl1pPr indent="-285750" lvl="0" marL="457200">
              <a:spcBef>
                <a:spcPts val="0"/>
              </a:spcBef>
              <a:spcAft>
                <a:spcPts val="0"/>
              </a:spcAft>
              <a:buSzPts val="900"/>
              <a:buFont typeface="Nunito Sans Light"/>
              <a:buChar char="☐"/>
              <a:defRPr sz="900">
                <a:latin typeface="Nunito Sans Light"/>
                <a:ea typeface="Nunito Sans Light"/>
                <a:cs typeface="Nunito Sans Light"/>
                <a:sym typeface="Nunito Sans Light"/>
              </a:defRPr>
            </a:lvl1pPr>
            <a:lvl2pPr indent="-285750" lvl="1" marL="914400">
              <a:spcBef>
                <a:spcPts val="0"/>
              </a:spcBef>
              <a:spcAft>
                <a:spcPts val="0"/>
              </a:spcAft>
              <a:buSzPts val="900"/>
              <a:buFont typeface="Nunito Sans Light"/>
              <a:buChar char="■"/>
              <a:defRPr sz="900">
                <a:latin typeface="Nunito Sans Light"/>
                <a:ea typeface="Nunito Sans Light"/>
                <a:cs typeface="Nunito Sans Light"/>
                <a:sym typeface="Nunito Sans Light"/>
              </a:defRPr>
            </a:lvl2pPr>
            <a:lvl3pPr indent="-285750" lvl="2" marL="1371600">
              <a:spcBef>
                <a:spcPts val="0"/>
              </a:spcBef>
              <a:spcAft>
                <a:spcPts val="0"/>
              </a:spcAft>
              <a:buSzPts val="900"/>
              <a:buFont typeface="Nunito Sans Light"/>
              <a:buChar char="☐"/>
              <a:defRPr sz="900">
                <a:latin typeface="Nunito Sans Light"/>
                <a:ea typeface="Nunito Sans Light"/>
                <a:cs typeface="Nunito Sans Light"/>
                <a:sym typeface="Nunito Sans Light"/>
              </a:defRPr>
            </a:lvl3pPr>
            <a:lvl4pPr indent="-285750" lvl="3" marL="1828800">
              <a:spcBef>
                <a:spcPts val="0"/>
              </a:spcBef>
              <a:spcAft>
                <a:spcPts val="0"/>
              </a:spcAft>
              <a:buSzPts val="900"/>
              <a:buFont typeface="Nunito Sans Light"/>
              <a:buChar char="■"/>
              <a:defRPr sz="900">
                <a:latin typeface="Nunito Sans Light"/>
                <a:ea typeface="Nunito Sans Light"/>
                <a:cs typeface="Nunito Sans Light"/>
                <a:sym typeface="Nunito Sans Light"/>
              </a:defRPr>
            </a:lvl4pPr>
            <a:lvl5pPr indent="-285750" lvl="4" marL="2286000">
              <a:spcBef>
                <a:spcPts val="0"/>
              </a:spcBef>
              <a:spcAft>
                <a:spcPts val="0"/>
              </a:spcAft>
              <a:buSzPts val="900"/>
              <a:buFont typeface="Nunito Sans Light"/>
              <a:buChar char="☐"/>
              <a:defRPr sz="900">
                <a:latin typeface="Nunito Sans Light"/>
                <a:ea typeface="Nunito Sans Light"/>
                <a:cs typeface="Nunito Sans Light"/>
                <a:sym typeface="Nunito Sans Light"/>
              </a:defRPr>
            </a:lvl5pPr>
            <a:lvl6pPr indent="-285750" lvl="5" marL="2743200">
              <a:spcBef>
                <a:spcPts val="0"/>
              </a:spcBef>
              <a:spcAft>
                <a:spcPts val="0"/>
              </a:spcAft>
              <a:buSzPts val="900"/>
              <a:buFont typeface="Nunito Sans Light"/>
              <a:buChar char="■"/>
              <a:defRPr sz="900">
                <a:latin typeface="Nunito Sans Light"/>
                <a:ea typeface="Nunito Sans Light"/>
                <a:cs typeface="Nunito Sans Light"/>
                <a:sym typeface="Nunito Sans Light"/>
              </a:defRPr>
            </a:lvl6pPr>
            <a:lvl7pPr indent="-285750" lvl="6" marL="3200400">
              <a:spcBef>
                <a:spcPts val="0"/>
              </a:spcBef>
              <a:spcAft>
                <a:spcPts val="0"/>
              </a:spcAft>
              <a:buSzPts val="900"/>
              <a:buFont typeface="Nunito Sans Light"/>
              <a:buChar char="☐"/>
              <a:defRPr sz="900">
                <a:latin typeface="Nunito Sans Light"/>
                <a:ea typeface="Nunito Sans Light"/>
                <a:cs typeface="Nunito Sans Light"/>
                <a:sym typeface="Nunito Sans Light"/>
              </a:defRPr>
            </a:lvl7pPr>
            <a:lvl8pPr indent="-285750" lvl="7" marL="3657600">
              <a:spcBef>
                <a:spcPts val="0"/>
              </a:spcBef>
              <a:spcAft>
                <a:spcPts val="0"/>
              </a:spcAft>
              <a:buSzPts val="900"/>
              <a:buFont typeface="Nunito Sans Light"/>
              <a:buChar char="■"/>
              <a:defRPr sz="900">
                <a:latin typeface="Nunito Sans Light"/>
                <a:ea typeface="Nunito Sans Light"/>
                <a:cs typeface="Nunito Sans Light"/>
                <a:sym typeface="Nunito Sans Light"/>
              </a:defRPr>
            </a:lvl8pPr>
            <a:lvl9pPr indent="-285750" lvl="8" marL="4114800">
              <a:spcBef>
                <a:spcPts val="0"/>
              </a:spcBef>
              <a:spcAft>
                <a:spcPts val="0"/>
              </a:spcAft>
              <a:buSzPts val="900"/>
              <a:buFont typeface="Nunito Sans Light"/>
              <a:buChar char="☐"/>
              <a:defRPr sz="900">
                <a:latin typeface="Nunito Sans Light"/>
                <a:ea typeface="Nunito Sans Light"/>
                <a:cs typeface="Nunito Sans Light"/>
                <a:sym typeface="Nunito Sans Light"/>
              </a:defRPr>
            </a:lvl9pPr>
          </a:lstStyle>
          <a:p/>
        </p:txBody>
      </p:sp>
      <p:sp>
        <p:nvSpPr>
          <p:cNvPr id="78" name="Google Shape;78;p5"/>
          <p:cNvSpPr txBox="1"/>
          <p:nvPr>
            <p:ph idx="14" type="body"/>
          </p:nvPr>
        </p:nvSpPr>
        <p:spPr>
          <a:xfrm>
            <a:off x="4897300" y="4008200"/>
            <a:ext cx="3835200" cy="754500"/>
          </a:xfrm>
          <a:prstGeom prst="rect">
            <a:avLst/>
          </a:prstGeom>
        </p:spPr>
        <p:txBody>
          <a:bodyPr anchorCtr="0" anchor="t" bIns="91425" lIns="91425" spcFirstLastPara="1" rIns="91425" wrap="square" tIns="91425">
            <a:normAutofit/>
          </a:bodyPr>
          <a:lstStyle>
            <a:lvl1pPr indent="-285750" lvl="0" marL="457200" rtl="0">
              <a:spcBef>
                <a:spcPts val="0"/>
              </a:spcBef>
              <a:spcAft>
                <a:spcPts val="0"/>
              </a:spcAft>
              <a:buSzPts val="900"/>
              <a:buFont typeface="Nunito Sans Light"/>
              <a:buChar char="☐"/>
              <a:defRPr sz="900">
                <a:latin typeface="Nunito Sans Light"/>
                <a:ea typeface="Nunito Sans Light"/>
                <a:cs typeface="Nunito Sans Light"/>
                <a:sym typeface="Nunito Sans Light"/>
              </a:defRPr>
            </a:lvl1pPr>
            <a:lvl2pPr indent="-285750" lvl="1" marL="914400" rtl="0">
              <a:spcBef>
                <a:spcPts val="0"/>
              </a:spcBef>
              <a:spcAft>
                <a:spcPts val="0"/>
              </a:spcAft>
              <a:buSzPts val="900"/>
              <a:buFont typeface="Nunito Sans Light"/>
              <a:buChar char="■"/>
              <a:defRPr sz="900">
                <a:latin typeface="Nunito Sans Light"/>
                <a:ea typeface="Nunito Sans Light"/>
                <a:cs typeface="Nunito Sans Light"/>
                <a:sym typeface="Nunito Sans Light"/>
              </a:defRPr>
            </a:lvl2pPr>
            <a:lvl3pPr indent="-285750" lvl="2" marL="1371600" rtl="0">
              <a:spcBef>
                <a:spcPts val="0"/>
              </a:spcBef>
              <a:spcAft>
                <a:spcPts val="0"/>
              </a:spcAft>
              <a:buSzPts val="900"/>
              <a:buFont typeface="Nunito Sans Light"/>
              <a:buChar char="☐"/>
              <a:defRPr sz="900">
                <a:latin typeface="Nunito Sans Light"/>
                <a:ea typeface="Nunito Sans Light"/>
                <a:cs typeface="Nunito Sans Light"/>
                <a:sym typeface="Nunito Sans Light"/>
              </a:defRPr>
            </a:lvl3pPr>
            <a:lvl4pPr indent="-285750" lvl="3" marL="1828800" rtl="0">
              <a:spcBef>
                <a:spcPts val="0"/>
              </a:spcBef>
              <a:spcAft>
                <a:spcPts val="0"/>
              </a:spcAft>
              <a:buSzPts val="900"/>
              <a:buFont typeface="Nunito Sans Light"/>
              <a:buChar char="■"/>
              <a:defRPr sz="900">
                <a:latin typeface="Nunito Sans Light"/>
                <a:ea typeface="Nunito Sans Light"/>
                <a:cs typeface="Nunito Sans Light"/>
                <a:sym typeface="Nunito Sans Light"/>
              </a:defRPr>
            </a:lvl4pPr>
            <a:lvl5pPr indent="-285750" lvl="4" marL="2286000" rtl="0">
              <a:spcBef>
                <a:spcPts val="0"/>
              </a:spcBef>
              <a:spcAft>
                <a:spcPts val="0"/>
              </a:spcAft>
              <a:buSzPts val="900"/>
              <a:buFont typeface="Nunito Sans Light"/>
              <a:buChar char="☐"/>
              <a:defRPr sz="900">
                <a:latin typeface="Nunito Sans Light"/>
                <a:ea typeface="Nunito Sans Light"/>
                <a:cs typeface="Nunito Sans Light"/>
                <a:sym typeface="Nunito Sans Light"/>
              </a:defRPr>
            </a:lvl5pPr>
            <a:lvl6pPr indent="-285750" lvl="5" marL="2743200" rtl="0">
              <a:spcBef>
                <a:spcPts val="0"/>
              </a:spcBef>
              <a:spcAft>
                <a:spcPts val="0"/>
              </a:spcAft>
              <a:buSzPts val="900"/>
              <a:buFont typeface="Nunito Sans Light"/>
              <a:buChar char="■"/>
              <a:defRPr sz="900">
                <a:latin typeface="Nunito Sans Light"/>
                <a:ea typeface="Nunito Sans Light"/>
                <a:cs typeface="Nunito Sans Light"/>
                <a:sym typeface="Nunito Sans Light"/>
              </a:defRPr>
            </a:lvl6pPr>
            <a:lvl7pPr indent="-285750" lvl="6" marL="3200400" rtl="0">
              <a:spcBef>
                <a:spcPts val="0"/>
              </a:spcBef>
              <a:spcAft>
                <a:spcPts val="0"/>
              </a:spcAft>
              <a:buSzPts val="900"/>
              <a:buFont typeface="Nunito Sans Light"/>
              <a:buChar char="☐"/>
              <a:defRPr sz="900">
                <a:latin typeface="Nunito Sans Light"/>
                <a:ea typeface="Nunito Sans Light"/>
                <a:cs typeface="Nunito Sans Light"/>
                <a:sym typeface="Nunito Sans Light"/>
              </a:defRPr>
            </a:lvl7pPr>
            <a:lvl8pPr indent="-285750" lvl="7" marL="3657600" rtl="0">
              <a:spcBef>
                <a:spcPts val="0"/>
              </a:spcBef>
              <a:spcAft>
                <a:spcPts val="0"/>
              </a:spcAft>
              <a:buSzPts val="900"/>
              <a:buFont typeface="Nunito Sans Light"/>
              <a:buChar char="■"/>
              <a:defRPr sz="900">
                <a:latin typeface="Nunito Sans Light"/>
                <a:ea typeface="Nunito Sans Light"/>
                <a:cs typeface="Nunito Sans Light"/>
                <a:sym typeface="Nunito Sans Light"/>
              </a:defRPr>
            </a:lvl8pPr>
            <a:lvl9pPr indent="-285750" lvl="8" marL="4114800" rtl="0">
              <a:spcBef>
                <a:spcPts val="0"/>
              </a:spcBef>
              <a:spcAft>
                <a:spcPts val="0"/>
              </a:spcAft>
              <a:buSzPts val="900"/>
              <a:buFont typeface="Nunito Sans Light"/>
              <a:buChar char="☐"/>
              <a:defRPr sz="900">
                <a:latin typeface="Nunito Sans Light"/>
                <a:ea typeface="Nunito Sans Light"/>
                <a:cs typeface="Nunito Sans Light"/>
                <a:sym typeface="Nunito Sans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Объект и три блока текста">
  <p:cSld name="CUSTOM_3">
    <p:spTree>
      <p:nvGrpSpPr>
        <p:cNvPr id="79" name="Shape 79"/>
        <p:cNvGrpSpPr/>
        <p:nvPr/>
      </p:nvGrpSpPr>
      <p:grpSpPr>
        <a:xfrm>
          <a:off x="0" y="0"/>
          <a:ext cx="0" cy="0"/>
          <a:chOff x="0" y="0"/>
          <a:chExt cx="0" cy="0"/>
        </a:xfrm>
      </p:grpSpPr>
      <p:sp>
        <p:nvSpPr>
          <p:cNvPr id="80" name="Google Shape;80;p6"/>
          <p:cNvSpPr txBox="1"/>
          <p:nvPr>
            <p:ph type="title"/>
          </p:nvPr>
        </p:nvSpPr>
        <p:spPr>
          <a:xfrm>
            <a:off x="311700" y="445025"/>
            <a:ext cx="6977100" cy="318600"/>
          </a:xfrm>
          <a:prstGeom prst="rect">
            <a:avLst/>
          </a:prstGeom>
        </p:spPr>
        <p:txBody>
          <a:bodyPr anchorCtr="0" anchor="t" bIns="91425" lIns="91425" spcFirstLastPara="1" rIns="91425" wrap="square" tIns="91425">
            <a:norm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81" name="Google Shape;81;p6"/>
          <p:cNvSpPr txBox="1"/>
          <p:nvPr>
            <p:ph idx="2" type="title"/>
          </p:nvPr>
        </p:nvSpPr>
        <p:spPr>
          <a:xfrm>
            <a:off x="313200" y="247125"/>
            <a:ext cx="4563300" cy="239400"/>
          </a:xfrm>
          <a:prstGeom prst="rect">
            <a:avLst/>
          </a:prstGeom>
        </p:spPr>
        <p:txBody>
          <a:bodyPr anchorCtr="0" anchor="t" bIns="91425" lIns="91425" spcFirstLastPara="1" rIns="91425" wrap="square" tIns="91425">
            <a:norm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grpSp>
        <p:nvGrpSpPr>
          <p:cNvPr id="82" name="Google Shape;82;p6"/>
          <p:cNvGrpSpPr/>
          <p:nvPr/>
        </p:nvGrpSpPr>
        <p:grpSpPr>
          <a:xfrm>
            <a:off x="388673" y="842400"/>
            <a:ext cx="244775" cy="250194"/>
            <a:chOff x="4639290" y="3315467"/>
            <a:chExt cx="546861" cy="541780"/>
          </a:xfrm>
        </p:grpSpPr>
        <p:sp>
          <p:nvSpPr>
            <p:cNvPr id="83" name="Google Shape;83;p6"/>
            <p:cNvSpPr/>
            <p:nvPr/>
          </p:nvSpPr>
          <p:spPr>
            <a:xfrm>
              <a:off x="4805063" y="3486322"/>
              <a:ext cx="221666" cy="16513"/>
            </a:xfrm>
            <a:custGeom>
              <a:rect b="b" l="l" r="r" t="t"/>
              <a:pathLst>
                <a:path extrusionOk="0" h="16513" w="221666">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84" name="Google Shape;84;p6"/>
            <p:cNvSpPr/>
            <p:nvPr/>
          </p:nvSpPr>
          <p:spPr>
            <a:xfrm>
              <a:off x="4739643" y="3486322"/>
              <a:ext cx="33027" cy="16513"/>
            </a:xfrm>
            <a:custGeom>
              <a:rect b="b" l="l" r="r" t="t"/>
              <a:pathLst>
                <a:path extrusionOk="0" h="16513" w="33027">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85" name="Google Shape;85;p6"/>
            <p:cNvSpPr/>
            <p:nvPr/>
          </p:nvSpPr>
          <p:spPr>
            <a:xfrm>
              <a:off x="4805063" y="3617797"/>
              <a:ext cx="122652" cy="16514"/>
            </a:xfrm>
            <a:custGeom>
              <a:rect b="b" l="l" r="r" t="t"/>
              <a:pathLst>
                <a:path extrusionOk="0" h="16514" w="122652">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86" name="Google Shape;86;p6"/>
            <p:cNvSpPr/>
            <p:nvPr/>
          </p:nvSpPr>
          <p:spPr>
            <a:xfrm>
              <a:off x="4739643" y="3617797"/>
              <a:ext cx="33027" cy="16514"/>
            </a:xfrm>
            <a:custGeom>
              <a:rect b="b" l="l" r="r" t="t"/>
              <a:pathLst>
                <a:path extrusionOk="0" h="16514" w="33027">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87" name="Google Shape;87;p6"/>
            <p:cNvSpPr/>
            <p:nvPr/>
          </p:nvSpPr>
          <p:spPr>
            <a:xfrm>
              <a:off x="4805063" y="3683217"/>
              <a:ext cx="122583" cy="16513"/>
            </a:xfrm>
            <a:custGeom>
              <a:rect b="b" l="l" r="r" t="t"/>
              <a:pathLst>
                <a:path extrusionOk="0" h="16513" w="12258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88" name="Google Shape;88;p6"/>
            <p:cNvSpPr/>
            <p:nvPr/>
          </p:nvSpPr>
          <p:spPr>
            <a:xfrm>
              <a:off x="4739643" y="3683217"/>
              <a:ext cx="33027" cy="16513"/>
            </a:xfrm>
            <a:custGeom>
              <a:rect b="b" l="l" r="r" t="t"/>
              <a:pathLst>
                <a:path extrusionOk="0" h="16513" w="33027">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89" name="Google Shape;89;p6"/>
            <p:cNvSpPr/>
            <p:nvPr/>
          </p:nvSpPr>
          <p:spPr>
            <a:xfrm>
              <a:off x="4739643" y="3552377"/>
              <a:ext cx="214044" cy="16514"/>
            </a:xfrm>
            <a:custGeom>
              <a:rect b="b" l="l" r="r" t="t"/>
              <a:pathLst>
                <a:path extrusionOk="0" h="16514" w="21404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90" name="Google Shape;90;p6"/>
            <p:cNvSpPr/>
            <p:nvPr/>
          </p:nvSpPr>
          <p:spPr>
            <a:xfrm>
              <a:off x="4739643" y="3748637"/>
              <a:ext cx="229287" cy="16513"/>
            </a:xfrm>
            <a:custGeom>
              <a:rect b="b" l="l" r="r" t="t"/>
              <a:pathLst>
                <a:path extrusionOk="0" h="16513" w="229287">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91" name="Google Shape;91;p6"/>
            <p:cNvSpPr/>
            <p:nvPr/>
          </p:nvSpPr>
          <p:spPr>
            <a:xfrm>
              <a:off x="4639290" y="3315467"/>
              <a:ext cx="546861" cy="541780"/>
            </a:xfrm>
            <a:custGeom>
              <a:rect b="b" l="l" r="r" t="t"/>
              <a:pathLst>
                <a:path extrusionOk="0" h="541780" w="546861">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92" name="Google Shape;92;p6"/>
            <p:cNvSpPr/>
            <p:nvPr/>
          </p:nvSpPr>
          <p:spPr>
            <a:xfrm>
              <a:off x="5030540" y="3573337"/>
              <a:ext cx="72406" cy="147354"/>
            </a:xfrm>
            <a:custGeom>
              <a:rect b="b" l="l" r="r" t="t"/>
              <a:pathLst>
                <a:path extrusionOk="0" h="147354" w="72406">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grpSp>
      <p:sp>
        <p:nvSpPr>
          <p:cNvPr id="93" name="Google Shape;93;p6"/>
          <p:cNvSpPr/>
          <p:nvPr>
            <p:ph idx="3" type="pic"/>
          </p:nvPr>
        </p:nvSpPr>
        <p:spPr>
          <a:xfrm>
            <a:off x="422125" y="1233925"/>
            <a:ext cx="4173900" cy="3420300"/>
          </a:xfrm>
          <a:prstGeom prst="rect">
            <a:avLst/>
          </a:prstGeom>
          <a:noFill/>
          <a:ln>
            <a:noFill/>
          </a:ln>
        </p:spPr>
      </p:sp>
      <p:sp>
        <p:nvSpPr>
          <p:cNvPr id="94" name="Google Shape;94;p6"/>
          <p:cNvSpPr txBox="1"/>
          <p:nvPr>
            <p:ph idx="1" type="subTitle"/>
          </p:nvPr>
        </p:nvSpPr>
        <p:spPr>
          <a:xfrm>
            <a:off x="582875" y="788400"/>
            <a:ext cx="4013100" cy="3105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b="1" sz="1200"/>
            </a:lvl1pPr>
            <a:lvl2pPr lvl="1">
              <a:spcBef>
                <a:spcPts val="0"/>
              </a:spcBef>
              <a:spcAft>
                <a:spcPts val="0"/>
              </a:spcAft>
              <a:buSzPts val="1000"/>
              <a:buNone/>
              <a:defRPr/>
            </a:lvl2pPr>
            <a:lvl3pPr lvl="2">
              <a:spcBef>
                <a:spcPts val="0"/>
              </a:spcBef>
              <a:spcAft>
                <a:spcPts val="0"/>
              </a:spcAft>
              <a:buSzPts val="800"/>
              <a:buNone/>
              <a:defRPr/>
            </a:lvl3pPr>
            <a:lvl4pPr lvl="3">
              <a:spcBef>
                <a:spcPts val="0"/>
              </a:spcBef>
              <a:spcAft>
                <a:spcPts val="0"/>
              </a:spcAft>
              <a:buSzPts val="1000"/>
              <a:buNone/>
              <a:defRPr/>
            </a:lvl4pPr>
            <a:lvl5pPr lvl="4">
              <a:spcBef>
                <a:spcPts val="0"/>
              </a:spcBef>
              <a:spcAft>
                <a:spcPts val="0"/>
              </a:spcAft>
              <a:buSzPts val="8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1000"/>
              <a:buNone/>
              <a:defRPr/>
            </a:lvl8pPr>
            <a:lvl9pPr lvl="8">
              <a:spcBef>
                <a:spcPts val="0"/>
              </a:spcBef>
              <a:spcAft>
                <a:spcPts val="0"/>
              </a:spcAft>
              <a:buSzPts val="800"/>
              <a:buNone/>
              <a:defRPr/>
            </a:lvl9pPr>
          </a:lstStyle>
          <a:p/>
        </p:txBody>
      </p:sp>
      <p:sp>
        <p:nvSpPr>
          <p:cNvPr id="95" name="Google Shape;95;p6"/>
          <p:cNvSpPr txBox="1"/>
          <p:nvPr>
            <p:ph idx="4" type="subTitle"/>
          </p:nvPr>
        </p:nvSpPr>
        <p:spPr>
          <a:xfrm>
            <a:off x="5078675" y="788400"/>
            <a:ext cx="4013100" cy="3105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b="1"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96" name="Google Shape;96;p6"/>
          <p:cNvSpPr txBox="1"/>
          <p:nvPr>
            <p:ph idx="5" type="body"/>
          </p:nvPr>
        </p:nvSpPr>
        <p:spPr>
          <a:xfrm>
            <a:off x="5316950" y="1101775"/>
            <a:ext cx="3439800" cy="1080000"/>
          </a:xfrm>
          <a:prstGeom prst="rect">
            <a:avLst/>
          </a:prstGeom>
          <a:noFill/>
          <a:ln cap="flat" cmpd="sng" w="12700">
            <a:solidFill>
              <a:srgbClr val="283272"/>
            </a:solidFill>
            <a:prstDash val="solid"/>
            <a:miter lim="8000"/>
            <a:headEnd len="sm" w="sm" type="none"/>
            <a:tailEnd len="sm" w="sm" type="none"/>
          </a:ln>
        </p:spPr>
        <p:txBody>
          <a:bodyPr anchorCtr="0" anchor="t" bIns="91425" lIns="91425" spcFirstLastPara="1" rIns="91425" wrap="square" tIns="91425">
            <a:normAutofit/>
          </a:bodyPr>
          <a:lstStyle>
            <a:lvl1pPr indent="-273050" lvl="0" marL="457200">
              <a:spcBef>
                <a:spcPts val="0"/>
              </a:spcBef>
              <a:spcAft>
                <a:spcPts val="0"/>
              </a:spcAft>
              <a:buSzPts val="700"/>
              <a:buChar char="☐"/>
              <a:defRPr sz="900"/>
            </a:lvl1pPr>
            <a:lvl2pPr indent="-285750" lvl="1" marL="914400">
              <a:spcBef>
                <a:spcPts val="0"/>
              </a:spcBef>
              <a:spcAft>
                <a:spcPts val="0"/>
              </a:spcAft>
              <a:buSzPts val="900"/>
              <a:buChar char="■"/>
              <a:defRPr sz="900"/>
            </a:lvl2pPr>
            <a:lvl3pPr indent="-273050" lvl="2" marL="1371600">
              <a:spcBef>
                <a:spcPts val="0"/>
              </a:spcBef>
              <a:spcAft>
                <a:spcPts val="0"/>
              </a:spcAft>
              <a:buSzPts val="700"/>
              <a:buChar char="☐"/>
              <a:defRPr sz="900"/>
            </a:lvl3pPr>
            <a:lvl4pPr indent="-285750" lvl="3" marL="1828800">
              <a:spcBef>
                <a:spcPts val="0"/>
              </a:spcBef>
              <a:spcAft>
                <a:spcPts val="0"/>
              </a:spcAft>
              <a:buSzPts val="900"/>
              <a:buChar char="■"/>
              <a:defRPr sz="900"/>
            </a:lvl4pPr>
            <a:lvl5pPr indent="-273050" lvl="4" marL="2286000">
              <a:spcBef>
                <a:spcPts val="0"/>
              </a:spcBef>
              <a:spcAft>
                <a:spcPts val="0"/>
              </a:spcAft>
              <a:buSzPts val="700"/>
              <a:buChar char="☐"/>
              <a:defRPr sz="900"/>
            </a:lvl5pPr>
            <a:lvl6pPr indent="-285750" lvl="5" marL="2743200">
              <a:spcBef>
                <a:spcPts val="0"/>
              </a:spcBef>
              <a:spcAft>
                <a:spcPts val="0"/>
              </a:spcAft>
              <a:buSzPts val="900"/>
              <a:buChar char="■"/>
              <a:defRPr sz="900"/>
            </a:lvl6pPr>
            <a:lvl7pPr indent="-273050" lvl="6" marL="3200400">
              <a:spcBef>
                <a:spcPts val="0"/>
              </a:spcBef>
              <a:spcAft>
                <a:spcPts val="0"/>
              </a:spcAft>
              <a:buSzPts val="700"/>
              <a:buChar char="☐"/>
              <a:defRPr sz="900"/>
            </a:lvl7pPr>
            <a:lvl8pPr indent="-285750" lvl="7" marL="3657600">
              <a:spcBef>
                <a:spcPts val="0"/>
              </a:spcBef>
              <a:spcAft>
                <a:spcPts val="0"/>
              </a:spcAft>
              <a:buSzPts val="900"/>
              <a:buChar char="■"/>
              <a:defRPr sz="900"/>
            </a:lvl8pPr>
            <a:lvl9pPr indent="-273050" lvl="8" marL="4114800">
              <a:spcBef>
                <a:spcPts val="0"/>
              </a:spcBef>
              <a:spcAft>
                <a:spcPts val="0"/>
              </a:spcAft>
              <a:buSzPts val="700"/>
              <a:buChar char="☐"/>
              <a:defRPr sz="900"/>
            </a:lvl9pPr>
          </a:lstStyle>
          <a:p/>
        </p:txBody>
      </p:sp>
      <p:sp>
        <p:nvSpPr>
          <p:cNvPr id="97" name="Google Shape;97;p6"/>
          <p:cNvSpPr txBox="1"/>
          <p:nvPr>
            <p:ph idx="6" type="subTitle"/>
          </p:nvPr>
        </p:nvSpPr>
        <p:spPr>
          <a:xfrm>
            <a:off x="5078675" y="2160000"/>
            <a:ext cx="4013100" cy="3105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b="1"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98" name="Google Shape;98;p6"/>
          <p:cNvSpPr txBox="1"/>
          <p:nvPr>
            <p:ph idx="7" type="body"/>
          </p:nvPr>
        </p:nvSpPr>
        <p:spPr>
          <a:xfrm>
            <a:off x="5316950" y="2473375"/>
            <a:ext cx="3439800" cy="1080000"/>
          </a:xfrm>
          <a:prstGeom prst="rect">
            <a:avLst/>
          </a:prstGeom>
          <a:noFill/>
          <a:ln cap="flat" cmpd="sng" w="12700">
            <a:solidFill>
              <a:srgbClr val="283272"/>
            </a:solidFill>
            <a:prstDash val="solid"/>
            <a:miter lim="8000"/>
            <a:headEnd len="sm" w="sm" type="none"/>
            <a:tailEnd len="sm" w="sm" type="none"/>
          </a:ln>
        </p:spPr>
        <p:txBody>
          <a:bodyPr anchorCtr="0" anchor="t" bIns="91425" lIns="91425" spcFirstLastPara="1" rIns="91425" wrap="square" tIns="91425">
            <a:normAutofit/>
          </a:bodyPr>
          <a:lstStyle>
            <a:lvl1pPr indent="-273050" lvl="0" marL="457200" rtl="0">
              <a:spcBef>
                <a:spcPts val="0"/>
              </a:spcBef>
              <a:spcAft>
                <a:spcPts val="0"/>
              </a:spcAft>
              <a:buSzPts val="700"/>
              <a:buChar char="☐"/>
              <a:defRPr sz="900"/>
            </a:lvl1pPr>
            <a:lvl2pPr indent="-285750" lvl="1" marL="914400" rtl="0">
              <a:spcBef>
                <a:spcPts val="0"/>
              </a:spcBef>
              <a:spcAft>
                <a:spcPts val="0"/>
              </a:spcAft>
              <a:buSzPts val="900"/>
              <a:buChar char="■"/>
              <a:defRPr sz="900"/>
            </a:lvl2pPr>
            <a:lvl3pPr indent="-273050" lvl="2" marL="1371600" rtl="0">
              <a:spcBef>
                <a:spcPts val="0"/>
              </a:spcBef>
              <a:spcAft>
                <a:spcPts val="0"/>
              </a:spcAft>
              <a:buSzPts val="700"/>
              <a:buChar char="☐"/>
              <a:defRPr sz="900"/>
            </a:lvl3pPr>
            <a:lvl4pPr indent="-285750" lvl="3" marL="1828800" rtl="0">
              <a:spcBef>
                <a:spcPts val="0"/>
              </a:spcBef>
              <a:spcAft>
                <a:spcPts val="0"/>
              </a:spcAft>
              <a:buSzPts val="900"/>
              <a:buChar char="■"/>
              <a:defRPr sz="900"/>
            </a:lvl4pPr>
            <a:lvl5pPr indent="-273050" lvl="4" marL="2286000" rtl="0">
              <a:spcBef>
                <a:spcPts val="0"/>
              </a:spcBef>
              <a:spcAft>
                <a:spcPts val="0"/>
              </a:spcAft>
              <a:buSzPts val="700"/>
              <a:buChar char="☐"/>
              <a:defRPr sz="900"/>
            </a:lvl5pPr>
            <a:lvl6pPr indent="-285750" lvl="5" marL="2743200" rtl="0">
              <a:spcBef>
                <a:spcPts val="0"/>
              </a:spcBef>
              <a:spcAft>
                <a:spcPts val="0"/>
              </a:spcAft>
              <a:buSzPts val="900"/>
              <a:buChar char="■"/>
              <a:defRPr sz="900"/>
            </a:lvl6pPr>
            <a:lvl7pPr indent="-273050" lvl="6" marL="3200400" rtl="0">
              <a:spcBef>
                <a:spcPts val="0"/>
              </a:spcBef>
              <a:spcAft>
                <a:spcPts val="0"/>
              </a:spcAft>
              <a:buSzPts val="700"/>
              <a:buChar char="☐"/>
              <a:defRPr sz="900"/>
            </a:lvl7pPr>
            <a:lvl8pPr indent="-285750" lvl="7" marL="3657600" rtl="0">
              <a:spcBef>
                <a:spcPts val="0"/>
              </a:spcBef>
              <a:spcAft>
                <a:spcPts val="0"/>
              </a:spcAft>
              <a:buSzPts val="900"/>
              <a:buChar char="■"/>
              <a:defRPr sz="900"/>
            </a:lvl8pPr>
            <a:lvl9pPr indent="-273050" lvl="8" marL="4114800" rtl="0">
              <a:spcBef>
                <a:spcPts val="0"/>
              </a:spcBef>
              <a:spcAft>
                <a:spcPts val="0"/>
              </a:spcAft>
              <a:buSzPts val="700"/>
              <a:buChar char="☐"/>
              <a:defRPr sz="900"/>
            </a:lvl9pPr>
          </a:lstStyle>
          <a:p/>
        </p:txBody>
      </p:sp>
      <p:sp>
        <p:nvSpPr>
          <p:cNvPr id="99" name="Google Shape;99;p6"/>
          <p:cNvSpPr txBox="1"/>
          <p:nvPr>
            <p:ph idx="8" type="subTitle"/>
          </p:nvPr>
        </p:nvSpPr>
        <p:spPr>
          <a:xfrm>
            <a:off x="5078675" y="3531600"/>
            <a:ext cx="4013100" cy="3105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b="1"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100" name="Google Shape;100;p6"/>
          <p:cNvSpPr txBox="1"/>
          <p:nvPr>
            <p:ph idx="9" type="body"/>
          </p:nvPr>
        </p:nvSpPr>
        <p:spPr>
          <a:xfrm>
            <a:off x="5316950" y="3844975"/>
            <a:ext cx="3439800" cy="889200"/>
          </a:xfrm>
          <a:prstGeom prst="rect">
            <a:avLst/>
          </a:prstGeom>
          <a:noFill/>
          <a:ln cap="flat" cmpd="sng" w="12700">
            <a:solidFill>
              <a:srgbClr val="283272"/>
            </a:solidFill>
            <a:prstDash val="solid"/>
            <a:miter lim="8000"/>
            <a:headEnd len="sm" w="sm" type="none"/>
            <a:tailEnd len="sm" w="sm" type="none"/>
          </a:ln>
        </p:spPr>
        <p:txBody>
          <a:bodyPr anchorCtr="0" anchor="t" bIns="91425" lIns="91425" spcFirstLastPara="1" rIns="91425" wrap="square" tIns="91425">
            <a:normAutofit/>
          </a:bodyPr>
          <a:lstStyle>
            <a:lvl1pPr indent="-273050" lvl="0" marL="457200" rtl="0">
              <a:spcBef>
                <a:spcPts val="0"/>
              </a:spcBef>
              <a:spcAft>
                <a:spcPts val="0"/>
              </a:spcAft>
              <a:buSzPts val="700"/>
              <a:buChar char="☐"/>
              <a:defRPr sz="900"/>
            </a:lvl1pPr>
            <a:lvl2pPr indent="-285750" lvl="1" marL="914400" rtl="0">
              <a:spcBef>
                <a:spcPts val="0"/>
              </a:spcBef>
              <a:spcAft>
                <a:spcPts val="0"/>
              </a:spcAft>
              <a:buSzPts val="900"/>
              <a:buChar char="■"/>
              <a:defRPr sz="900"/>
            </a:lvl2pPr>
            <a:lvl3pPr indent="-273050" lvl="2" marL="1371600" rtl="0">
              <a:spcBef>
                <a:spcPts val="0"/>
              </a:spcBef>
              <a:spcAft>
                <a:spcPts val="0"/>
              </a:spcAft>
              <a:buSzPts val="700"/>
              <a:buChar char="☐"/>
              <a:defRPr sz="900"/>
            </a:lvl3pPr>
            <a:lvl4pPr indent="-285750" lvl="3" marL="1828800" rtl="0">
              <a:spcBef>
                <a:spcPts val="0"/>
              </a:spcBef>
              <a:spcAft>
                <a:spcPts val="0"/>
              </a:spcAft>
              <a:buSzPts val="900"/>
              <a:buChar char="■"/>
              <a:defRPr sz="900"/>
            </a:lvl4pPr>
            <a:lvl5pPr indent="-273050" lvl="4" marL="2286000" rtl="0">
              <a:spcBef>
                <a:spcPts val="0"/>
              </a:spcBef>
              <a:spcAft>
                <a:spcPts val="0"/>
              </a:spcAft>
              <a:buSzPts val="700"/>
              <a:buChar char="☐"/>
              <a:defRPr sz="900"/>
            </a:lvl5pPr>
            <a:lvl6pPr indent="-285750" lvl="5" marL="2743200" rtl="0">
              <a:spcBef>
                <a:spcPts val="0"/>
              </a:spcBef>
              <a:spcAft>
                <a:spcPts val="0"/>
              </a:spcAft>
              <a:buSzPts val="900"/>
              <a:buChar char="■"/>
              <a:defRPr sz="900"/>
            </a:lvl6pPr>
            <a:lvl7pPr indent="-273050" lvl="6" marL="3200400" rtl="0">
              <a:spcBef>
                <a:spcPts val="0"/>
              </a:spcBef>
              <a:spcAft>
                <a:spcPts val="0"/>
              </a:spcAft>
              <a:buSzPts val="700"/>
              <a:buChar char="☐"/>
              <a:defRPr sz="900"/>
            </a:lvl7pPr>
            <a:lvl8pPr indent="-285750" lvl="7" marL="3657600" rtl="0">
              <a:spcBef>
                <a:spcPts val="0"/>
              </a:spcBef>
              <a:spcAft>
                <a:spcPts val="0"/>
              </a:spcAft>
              <a:buSzPts val="900"/>
              <a:buChar char="■"/>
              <a:defRPr sz="900"/>
            </a:lvl8pPr>
            <a:lvl9pPr indent="-273050" lvl="8" marL="4114800" rtl="0">
              <a:spcBef>
                <a:spcPts val="0"/>
              </a:spcBef>
              <a:spcAft>
                <a:spcPts val="0"/>
              </a:spcAft>
              <a:buSzPts val="700"/>
              <a:buChar char="☐"/>
              <a:defRPr sz="9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аблица">
  <p:cSld name="CUSTOM_4">
    <p:spTree>
      <p:nvGrpSpPr>
        <p:cNvPr id="101" name="Shape 101"/>
        <p:cNvGrpSpPr/>
        <p:nvPr/>
      </p:nvGrpSpPr>
      <p:grpSpPr>
        <a:xfrm>
          <a:off x="0" y="0"/>
          <a:ext cx="0" cy="0"/>
          <a:chOff x="0" y="0"/>
          <a:chExt cx="0" cy="0"/>
        </a:xfrm>
      </p:grpSpPr>
      <p:sp>
        <p:nvSpPr>
          <p:cNvPr id="102" name="Google Shape;102;p7"/>
          <p:cNvSpPr txBox="1"/>
          <p:nvPr>
            <p:ph type="title"/>
          </p:nvPr>
        </p:nvSpPr>
        <p:spPr>
          <a:xfrm>
            <a:off x="311700" y="445025"/>
            <a:ext cx="6977100" cy="318600"/>
          </a:xfrm>
          <a:prstGeom prst="rect">
            <a:avLst/>
          </a:prstGeom>
        </p:spPr>
        <p:txBody>
          <a:bodyPr anchorCtr="0" anchor="t" bIns="91425" lIns="91425" spcFirstLastPara="1" rIns="91425" wrap="square" tIns="91425">
            <a:norm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03" name="Google Shape;103;p7"/>
          <p:cNvSpPr txBox="1"/>
          <p:nvPr>
            <p:ph idx="2" type="title"/>
          </p:nvPr>
        </p:nvSpPr>
        <p:spPr>
          <a:xfrm>
            <a:off x="313200" y="247125"/>
            <a:ext cx="4563300" cy="239400"/>
          </a:xfrm>
          <a:prstGeom prst="rect">
            <a:avLst/>
          </a:prstGeom>
        </p:spPr>
        <p:txBody>
          <a:bodyPr anchorCtr="0" anchor="t" bIns="91425" lIns="91425" spcFirstLastPara="1" rIns="91425" wrap="square" tIns="91425">
            <a:norm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04" name="Google Shape;104;p7"/>
          <p:cNvSpPr/>
          <p:nvPr/>
        </p:nvSpPr>
        <p:spPr>
          <a:xfrm>
            <a:off x="486989" y="4783346"/>
            <a:ext cx="149400" cy="134700"/>
          </a:xfrm>
          <a:prstGeom prst="rect">
            <a:avLst/>
          </a:prstGeom>
          <a:solidFill>
            <a:srgbClr val="00AF87"/>
          </a:solidFill>
          <a:ln>
            <a:noFill/>
          </a:ln>
        </p:spPr>
        <p:txBody>
          <a:bodyPr anchorCtr="0" anchor="ctr" bIns="45700" lIns="0" spcFirstLastPara="1" rIns="0" wrap="square" tIns="45700">
            <a:noAutofit/>
          </a:bodyPr>
          <a:lstStyle/>
          <a:p>
            <a:pPr indent="0" lvl="0" marL="0" marR="0" rtl="0" algn="ctr">
              <a:spcBef>
                <a:spcPts val="0"/>
              </a:spcBef>
              <a:spcAft>
                <a:spcPts val="0"/>
              </a:spcAft>
              <a:buNone/>
            </a:pPr>
            <a:r>
              <a:rPr b="0" i="0" lang="ru" sz="1000" u="none" cap="none" strike="noStrike">
                <a:solidFill>
                  <a:srgbClr val="FFFFFF"/>
                </a:solidFill>
                <a:latin typeface="Nunito Sans Light"/>
                <a:ea typeface="Nunito Sans Light"/>
                <a:cs typeface="Nunito Sans Light"/>
                <a:sym typeface="Nunito Sans Light"/>
              </a:rPr>
              <a:t>А</a:t>
            </a:r>
            <a:endParaRPr/>
          </a:p>
        </p:txBody>
      </p:sp>
      <p:sp>
        <p:nvSpPr>
          <p:cNvPr id="105" name="Google Shape;105;p7"/>
          <p:cNvSpPr/>
          <p:nvPr/>
        </p:nvSpPr>
        <p:spPr>
          <a:xfrm>
            <a:off x="2205401" y="4783346"/>
            <a:ext cx="149400" cy="134700"/>
          </a:xfrm>
          <a:prstGeom prst="rect">
            <a:avLst/>
          </a:prstGeom>
          <a:solidFill>
            <a:srgbClr val="F5B21A"/>
          </a:solidFill>
          <a:ln>
            <a:noFill/>
          </a:ln>
        </p:spPr>
        <p:txBody>
          <a:bodyPr anchorCtr="0" anchor="ctr" bIns="45700" lIns="0" spcFirstLastPara="1" rIns="0" wrap="square" tIns="45700">
            <a:noAutofit/>
          </a:bodyPr>
          <a:lstStyle/>
          <a:p>
            <a:pPr indent="0" lvl="0" marL="0" marR="0" rtl="0" algn="ctr">
              <a:spcBef>
                <a:spcPts val="0"/>
              </a:spcBef>
              <a:spcAft>
                <a:spcPts val="0"/>
              </a:spcAft>
              <a:buNone/>
            </a:pPr>
            <a:r>
              <a:rPr b="0" i="0" lang="ru" sz="1000" u="none" cap="none" strike="noStrike">
                <a:solidFill>
                  <a:srgbClr val="FFFFFF"/>
                </a:solidFill>
                <a:latin typeface="Nunito Sans Light"/>
                <a:ea typeface="Nunito Sans Light"/>
                <a:cs typeface="Nunito Sans Light"/>
                <a:sym typeface="Nunito Sans Light"/>
              </a:rPr>
              <a:t>Б</a:t>
            </a:r>
            <a:endParaRPr/>
          </a:p>
        </p:txBody>
      </p:sp>
      <p:sp>
        <p:nvSpPr>
          <p:cNvPr id="106" name="Google Shape;106;p7"/>
          <p:cNvSpPr/>
          <p:nvPr/>
        </p:nvSpPr>
        <p:spPr>
          <a:xfrm>
            <a:off x="3989733" y="4783346"/>
            <a:ext cx="149400" cy="134700"/>
          </a:xfrm>
          <a:prstGeom prst="rect">
            <a:avLst/>
          </a:prstGeom>
          <a:solidFill>
            <a:srgbClr val="BFBFBF"/>
          </a:solidFill>
          <a:ln>
            <a:noFill/>
          </a:ln>
        </p:spPr>
        <p:txBody>
          <a:bodyPr anchorCtr="0" anchor="ctr" bIns="45700" lIns="0" spcFirstLastPara="1" rIns="0" wrap="square" tIns="45700">
            <a:noAutofit/>
          </a:bodyPr>
          <a:lstStyle/>
          <a:p>
            <a:pPr indent="0" lvl="0" marL="0" marR="0" rtl="0" algn="ctr">
              <a:spcBef>
                <a:spcPts val="0"/>
              </a:spcBef>
              <a:spcAft>
                <a:spcPts val="0"/>
              </a:spcAft>
              <a:buNone/>
            </a:pPr>
            <a:r>
              <a:rPr b="0" i="0" lang="ru" sz="1000" u="none" cap="none" strike="noStrike">
                <a:solidFill>
                  <a:srgbClr val="FFFFFF"/>
                </a:solidFill>
                <a:latin typeface="Nunito Sans Light"/>
                <a:ea typeface="Nunito Sans Light"/>
                <a:cs typeface="Nunito Sans Light"/>
                <a:sym typeface="Nunito Sans Light"/>
              </a:rPr>
              <a:t>В</a:t>
            </a:r>
            <a:endParaRPr/>
          </a:p>
        </p:txBody>
      </p:sp>
      <p:sp>
        <p:nvSpPr>
          <p:cNvPr id="107" name="Google Shape;107;p7"/>
          <p:cNvSpPr/>
          <p:nvPr/>
        </p:nvSpPr>
        <p:spPr>
          <a:xfrm>
            <a:off x="5923352" y="4783346"/>
            <a:ext cx="149400" cy="134700"/>
          </a:xfrm>
          <a:prstGeom prst="rect">
            <a:avLst/>
          </a:prstGeom>
          <a:solidFill>
            <a:srgbClr val="0070C0"/>
          </a:solidFill>
          <a:ln>
            <a:noFill/>
          </a:ln>
        </p:spPr>
        <p:txBody>
          <a:bodyPr anchorCtr="0" anchor="ctr" bIns="45700" lIns="0" spcFirstLastPara="1" rIns="0" wrap="square" tIns="45700">
            <a:noAutofit/>
          </a:bodyPr>
          <a:lstStyle/>
          <a:p>
            <a:pPr indent="0" lvl="0" marL="0" marR="0" rtl="0" algn="ctr">
              <a:spcBef>
                <a:spcPts val="0"/>
              </a:spcBef>
              <a:spcAft>
                <a:spcPts val="0"/>
              </a:spcAft>
              <a:buNone/>
            </a:pPr>
            <a:r>
              <a:rPr b="0" i="0" lang="ru" sz="1000" u="none" cap="none" strike="noStrike">
                <a:solidFill>
                  <a:srgbClr val="FFFFFF"/>
                </a:solidFill>
                <a:latin typeface="Nunito Sans Light"/>
                <a:ea typeface="Nunito Sans Light"/>
                <a:cs typeface="Nunito Sans Light"/>
                <a:sym typeface="Nunito Sans Light"/>
              </a:rPr>
              <a:t>Г</a:t>
            </a:r>
            <a:endParaRPr/>
          </a:p>
        </p:txBody>
      </p:sp>
      <p:grpSp>
        <p:nvGrpSpPr>
          <p:cNvPr id="108" name="Google Shape;108;p7"/>
          <p:cNvGrpSpPr/>
          <p:nvPr/>
        </p:nvGrpSpPr>
        <p:grpSpPr>
          <a:xfrm>
            <a:off x="433454" y="3533715"/>
            <a:ext cx="1355617" cy="509857"/>
            <a:chOff x="537070" y="5390212"/>
            <a:chExt cx="1797900" cy="716997"/>
          </a:xfrm>
        </p:grpSpPr>
        <p:sp>
          <p:nvSpPr>
            <p:cNvPr id="109" name="Google Shape;109;p7"/>
            <p:cNvSpPr txBox="1"/>
            <p:nvPr/>
          </p:nvSpPr>
          <p:spPr>
            <a:xfrm>
              <a:off x="537070" y="5860909"/>
              <a:ext cx="1797900" cy="246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Nunito Sans"/>
                <a:buNone/>
              </a:pPr>
              <a:r>
                <a:t/>
              </a:r>
              <a:endParaRPr/>
            </a:p>
          </p:txBody>
        </p:sp>
        <p:grpSp>
          <p:nvGrpSpPr>
            <p:cNvPr id="110" name="Google Shape;110;p7"/>
            <p:cNvGrpSpPr/>
            <p:nvPr/>
          </p:nvGrpSpPr>
          <p:grpSpPr>
            <a:xfrm>
              <a:off x="1269517" y="5390212"/>
              <a:ext cx="432812" cy="431998"/>
              <a:chOff x="6162213" y="939223"/>
              <a:chExt cx="549323" cy="548290"/>
            </a:xfrm>
          </p:grpSpPr>
          <p:sp>
            <p:nvSpPr>
              <p:cNvPr id="111" name="Google Shape;111;p7"/>
              <p:cNvSpPr/>
              <p:nvPr/>
            </p:nvSpPr>
            <p:spPr>
              <a:xfrm>
                <a:off x="6162213" y="939223"/>
                <a:ext cx="549323" cy="548290"/>
              </a:xfrm>
              <a:custGeom>
                <a:rect b="b" l="l" r="r" t="t"/>
                <a:pathLst>
                  <a:path extrusionOk="0" h="548290" w="549323">
                    <a:moveTo>
                      <a:pt x="515898" y="482870"/>
                    </a:moveTo>
                    <a:lnTo>
                      <a:pt x="507641" y="482870"/>
                    </a:lnTo>
                    <a:lnTo>
                      <a:pt x="507641" y="474614"/>
                    </a:lnTo>
                    <a:cubicBezTo>
                      <a:pt x="507641" y="459370"/>
                      <a:pt x="496844" y="446032"/>
                      <a:pt x="482870" y="442221"/>
                    </a:cubicBezTo>
                    <a:lnTo>
                      <a:pt x="482870" y="222460"/>
                    </a:lnTo>
                    <a:cubicBezTo>
                      <a:pt x="497479" y="218649"/>
                      <a:pt x="507641" y="205946"/>
                      <a:pt x="507641" y="190703"/>
                    </a:cubicBezTo>
                    <a:lnTo>
                      <a:pt x="507641" y="182446"/>
                    </a:lnTo>
                    <a:lnTo>
                      <a:pt x="540669" y="182446"/>
                    </a:lnTo>
                    <a:cubicBezTo>
                      <a:pt x="544480" y="182446"/>
                      <a:pt x="547656" y="179905"/>
                      <a:pt x="548926" y="176730"/>
                    </a:cubicBezTo>
                    <a:cubicBezTo>
                      <a:pt x="550196" y="173554"/>
                      <a:pt x="548291" y="169108"/>
                      <a:pt x="545115" y="167202"/>
                    </a:cubicBezTo>
                    <a:lnTo>
                      <a:pt x="278988" y="1429"/>
                    </a:lnTo>
                    <a:cubicBezTo>
                      <a:pt x="276448" y="-476"/>
                      <a:pt x="272637" y="-476"/>
                      <a:pt x="270096" y="1429"/>
                    </a:cubicBezTo>
                    <a:lnTo>
                      <a:pt x="3970" y="167202"/>
                    </a:lnTo>
                    <a:cubicBezTo>
                      <a:pt x="794" y="169108"/>
                      <a:pt x="-477" y="172919"/>
                      <a:pt x="159" y="176730"/>
                    </a:cubicBezTo>
                    <a:cubicBezTo>
                      <a:pt x="1429" y="179905"/>
                      <a:pt x="4605" y="182446"/>
                      <a:pt x="8416" y="182446"/>
                    </a:cubicBezTo>
                    <a:lnTo>
                      <a:pt x="41443" y="182446"/>
                    </a:lnTo>
                    <a:lnTo>
                      <a:pt x="41443" y="190703"/>
                    </a:lnTo>
                    <a:cubicBezTo>
                      <a:pt x="41443" y="205946"/>
                      <a:pt x="52241" y="219284"/>
                      <a:pt x="66214" y="222460"/>
                    </a:cubicBezTo>
                    <a:lnTo>
                      <a:pt x="66214" y="442221"/>
                    </a:lnTo>
                    <a:cubicBezTo>
                      <a:pt x="51606" y="446032"/>
                      <a:pt x="41443" y="458735"/>
                      <a:pt x="41443" y="474614"/>
                    </a:cubicBezTo>
                    <a:lnTo>
                      <a:pt x="41443" y="482870"/>
                    </a:lnTo>
                    <a:lnTo>
                      <a:pt x="33187" y="482870"/>
                    </a:lnTo>
                    <a:cubicBezTo>
                      <a:pt x="14767" y="482870"/>
                      <a:pt x="159" y="497479"/>
                      <a:pt x="159" y="515898"/>
                    </a:cubicBezTo>
                    <a:lnTo>
                      <a:pt x="159" y="540034"/>
                    </a:lnTo>
                    <a:cubicBezTo>
                      <a:pt x="159" y="544480"/>
                      <a:pt x="3970" y="548291"/>
                      <a:pt x="8416" y="548291"/>
                    </a:cubicBezTo>
                    <a:lnTo>
                      <a:pt x="540669" y="548291"/>
                    </a:lnTo>
                    <a:cubicBezTo>
                      <a:pt x="545115" y="548291"/>
                      <a:pt x="548926" y="544480"/>
                      <a:pt x="548926" y="540034"/>
                    </a:cubicBezTo>
                    <a:lnTo>
                      <a:pt x="548926" y="515898"/>
                    </a:lnTo>
                    <a:cubicBezTo>
                      <a:pt x="548926" y="497479"/>
                      <a:pt x="534318" y="482870"/>
                      <a:pt x="515898" y="482870"/>
                    </a:cubicBezTo>
                    <a:close/>
                    <a:moveTo>
                      <a:pt x="490492" y="474614"/>
                    </a:moveTo>
                    <a:lnTo>
                      <a:pt x="490492" y="482870"/>
                    </a:lnTo>
                    <a:lnTo>
                      <a:pt x="390774" y="482870"/>
                    </a:lnTo>
                    <a:lnTo>
                      <a:pt x="390774" y="474614"/>
                    </a:lnTo>
                    <a:cubicBezTo>
                      <a:pt x="390774" y="465722"/>
                      <a:pt x="398396" y="458100"/>
                      <a:pt x="407288" y="458100"/>
                    </a:cubicBezTo>
                    <a:lnTo>
                      <a:pt x="473979" y="458100"/>
                    </a:lnTo>
                    <a:cubicBezTo>
                      <a:pt x="483506" y="458100"/>
                      <a:pt x="490492" y="465086"/>
                      <a:pt x="490492" y="474614"/>
                    </a:cubicBezTo>
                    <a:close/>
                    <a:moveTo>
                      <a:pt x="150053" y="442221"/>
                    </a:moveTo>
                    <a:lnTo>
                      <a:pt x="150053" y="222460"/>
                    </a:lnTo>
                    <a:cubicBezTo>
                      <a:pt x="164662" y="218649"/>
                      <a:pt x="174824" y="205946"/>
                      <a:pt x="174824" y="190703"/>
                    </a:cubicBezTo>
                    <a:lnTo>
                      <a:pt x="174824" y="182446"/>
                    </a:lnTo>
                    <a:lnTo>
                      <a:pt x="207852" y="182446"/>
                    </a:lnTo>
                    <a:lnTo>
                      <a:pt x="207852" y="190703"/>
                    </a:lnTo>
                    <a:cubicBezTo>
                      <a:pt x="207852" y="205946"/>
                      <a:pt x="218649" y="219284"/>
                      <a:pt x="232623" y="222460"/>
                    </a:cubicBezTo>
                    <a:lnTo>
                      <a:pt x="232623" y="442221"/>
                    </a:lnTo>
                    <a:cubicBezTo>
                      <a:pt x="218014" y="446032"/>
                      <a:pt x="207852" y="458735"/>
                      <a:pt x="207852" y="474614"/>
                    </a:cubicBezTo>
                    <a:lnTo>
                      <a:pt x="207852" y="482870"/>
                    </a:lnTo>
                    <a:lnTo>
                      <a:pt x="174824" y="482870"/>
                    </a:lnTo>
                    <a:lnTo>
                      <a:pt x="174824" y="474614"/>
                    </a:lnTo>
                    <a:cubicBezTo>
                      <a:pt x="174824" y="458735"/>
                      <a:pt x="164027" y="446032"/>
                      <a:pt x="150053" y="442221"/>
                    </a:cubicBezTo>
                    <a:close/>
                    <a:moveTo>
                      <a:pt x="133540" y="223731"/>
                    </a:moveTo>
                    <a:lnTo>
                      <a:pt x="133540" y="440951"/>
                    </a:lnTo>
                    <a:lnTo>
                      <a:pt x="83363" y="440951"/>
                    </a:lnTo>
                    <a:lnTo>
                      <a:pt x="83363" y="223731"/>
                    </a:lnTo>
                    <a:lnTo>
                      <a:pt x="133540" y="223731"/>
                    </a:lnTo>
                    <a:close/>
                    <a:moveTo>
                      <a:pt x="249772" y="223731"/>
                    </a:moveTo>
                    <a:lnTo>
                      <a:pt x="299948" y="223731"/>
                    </a:lnTo>
                    <a:lnTo>
                      <a:pt x="299948" y="440951"/>
                    </a:lnTo>
                    <a:lnTo>
                      <a:pt x="249772" y="440951"/>
                    </a:lnTo>
                    <a:lnTo>
                      <a:pt x="249772" y="223731"/>
                    </a:lnTo>
                    <a:close/>
                    <a:moveTo>
                      <a:pt x="307570" y="207217"/>
                    </a:moveTo>
                    <a:lnTo>
                      <a:pt x="240879" y="207217"/>
                    </a:lnTo>
                    <a:cubicBezTo>
                      <a:pt x="231352" y="207217"/>
                      <a:pt x="224366" y="199595"/>
                      <a:pt x="224366" y="190703"/>
                    </a:cubicBezTo>
                    <a:lnTo>
                      <a:pt x="224366" y="182446"/>
                    </a:lnTo>
                    <a:lnTo>
                      <a:pt x="324084" y="182446"/>
                    </a:lnTo>
                    <a:lnTo>
                      <a:pt x="324084" y="190703"/>
                    </a:lnTo>
                    <a:cubicBezTo>
                      <a:pt x="324084" y="199595"/>
                      <a:pt x="317097" y="207217"/>
                      <a:pt x="307570" y="207217"/>
                    </a:cubicBezTo>
                    <a:close/>
                    <a:moveTo>
                      <a:pt x="225001" y="474614"/>
                    </a:moveTo>
                    <a:cubicBezTo>
                      <a:pt x="225001" y="465722"/>
                      <a:pt x="232623" y="458100"/>
                      <a:pt x="241515" y="458100"/>
                    </a:cubicBezTo>
                    <a:lnTo>
                      <a:pt x="308205" y="458100"/>
                    </a:lnTo>
                    <a:cubicBezTo>
                      <a:pt x="317097" y="458100"/>
                      <a:pt x="324719" y="465722"/>
                      <a:pt x="324719" y="474614"/>
                    </a:cubicBezTo>
                    <a:lnTo>
                      <a:pt x="324719" y="482870"/>
                    </a:lnTo>
                    <a:lnTo>
                      <a:pt x="225001" y="482870"/>
                    </a:lnTo>
                    <a:lnTo>
                      <a:pt x="225001" y="474614"/>
                    </a:lnTo>
                    <a:close/>
                    <a:moveTo>
                      <a:pt x="315827" y="442221"/>
                    </a:moveTo>
                    <a:lnTo>
                      <a:pt x="315827" y="222460"/>
                    </a:lnTo>
                    <a:cubicBezTo>
                      <a:pt x="330435" y="218649"/>
                      <a:pt x="340598" y="205946"/>
                      <a:pt x="340598" y="190703"/>
                    </a:cubicBezTo>
                    <a:lnTo>
                      <a:pt x="340598" y="182446"/>
                    </a:lnTo>
                    <a:lnTo>
                      <a:pt x="373625" y="182446"/>
                    </a:lnTo>
                    <a:lnTo>
                      <a:pt x="373625" y="190703"/>
                    </a:lnTo>
                    <a:cubicBezTo>
                      <a:pt x="373625" y="205946"/>
                      <a:pt x="384422" y="219284"/>
                      <a:pt x="398396" y="222460"/>
                    </a:cubicBezTo>
                    <a:lnTo>
                      <a:pt x="398396" y="442221"/>
                    </a:lnTo>
                    <a:cubicBezTo>
                      <a:pt x="383787" y="446032"/>
                      <a:pt x="373625" y="458735"/>
                      <a:pt x="373625" y="474614"/>
                    </a:cubicBezTo>
                    <a:lnTo>
                      <a:pt x="373625" y="482870"/>
                    </a:lnTo>
                    <a:lnTo>
                      <a:pt x="340598" y="482870"/>
                    </a:lnTo>
                    <a:lnTo>
                      <a:pt x="340598" y="474614"/>
                    </a:lnTo>
                    <a:cubicBezTo>
                      <a:pt x="341233" y="459370"/>
                      <a:pt x="330435" y="446032"/>
                      <a:pt x="315827" y="442221"/>
                    </a:cubicBezTo>
                    <a:close/>
                    <a:moveTo>
                      <a:pt x="416180" y="440951"/>
                    </a:moveTo>
                    <a:lnTo>
                      <a:pt x="416180" y="223731"/>
                    </a:lnTo>
                    <a:lnTo>
                      <a:pt x="466357" y="223731"/>
                    </a:lnTo>
                    <a:lnTo>
                      <a:pt x="466357" y="440951"/>
                    </a:lnTo>
                    <a:lnTo>
                      <a:pt x="416180" y="440951"/>
                    </a:lnTo>
                    <a:close/>
                    <a:moveTo>
                      <a:pt x="490492" y="190068"/>
                    </a:moveTo>
                    <a:cubicBezTo>
                      <a:pt x="490492" y="198960"/>
                      <a:pt x="482870" y="206582"/>
                      <a:pt x="473979" y="206582"/>
                    </a:cubicBezTo>
                    <a:lnTo>
                      <a:pt x="407288" y="206582"/>
                    </a:lnTo>
                    <a:cubicBezTo>
                      <a:pt x="398396" y="206582"/>
                      <a:pt x="390774" y="198960"/>
                      <a:pt x="390774" y="190068"/>
                    </a:cubicBezTo>
                    <a:lnTo>
                      <a:pt x="390774" y="181811"/>
                    </a:lnTo>
                    <a:lnTo>
                      <a:pt x="490492" y="181811"/>
                    </a:lnTo>
                    <a:lnTo>
                      <a:pt x="490492" y="190068"/>
                    </a:lnTo>
                    <a:close/>
                    <a:moveTo>
                      <a:pt x="50335" y="165297"/>
                    </a:moveTo>
                    <a:lnTo>
                      <a:pt x="37632" y="165297"/>
                    </a:lnTo>
                    <a:lnTo>
                      <a:pt x="274542" y="17308"/>
                    </a:lnTo>
                    <a:lnTo>
                      <a:pt x="511452" y="165297"/>
                    </a:lnTo>
                    <a:lnTo>
                      <a:pt x="498749" y="165297"/>
                    </a:lnTo>
                    <a:lnTo>
                      <a:pt x="382517" y="165297"/>
                    </a:lnTo>
                    <a:lnTo>
                      <a:pt x="332341" y="165297"/>
                    </a:lnTo>
                    <a:lnTo>
                      <a:pt x="216109" y="165297"/>
                    </a:lnTo>
                    <a:lnTo>
                      <a:pt x="165932" y="165297"/>
                    </a:lnTo>
                    <a:lnTo>
                      <a:pt x="50335" y="165297"/>
                    </a:lnTo>
                    <a:close/>
                    <a:moveTo>
                      <a:pt x="58592" y="190068"/>
                    </a:moveTo>
                    <a:lnTo>
                      <a:pt x="58592" y="181811"/>
                    </a:lnTo>
                    <a:lnTo>
                      <a:pt x="158310" y="181811"/>
                    </a:lnTo>
                    <a:lnTo>
                      <a:pt x="158310" y="190068"/>
                    </a:lnTo>
                    <a:cubicBezTo>
                      <a:pt x="158310" y="198960"/>
                      <a:pt x="150689" y="206582"/>
                      <a:pt x="141797" y="206582"/>
                    </a:cubicBezTo>
                    <a:lnTo>
                      <a:pt x="75106" y="206582"/>
                    </a:lnTo>
                    <a:cubicBezTo>
                      <a:pt x="65579" y="207217"/>
                      <a:pt x="58592" y="199595"/>
                      <a:pt x="58592" y="190068"/>
                    </a:cubicBezTo>
                    <a:close/>
                    <a:moveTo>
                      <a:pt x="58592" y="474614"/>
                    </a:moveTo>
                    <a:cubicBezTo>
                      <a:pt x="58592" y="465722"/>
                      <a:pt x="66214" y="458100"/>
                      <a:pt x="75106" y="458100"/>
                    </a:cubicBezTo>
                    <a:lnTo>
                      <a:pt x="141797" y="458100"/>
                    </a:lnTo>
                    <a:cubicBezTo>
                      <a:pt x="150689" y="458100"/>
                      <a:pt x="158310" y="465722"/>
                      <a:pt x="158310" y="474614"/>
                    </a:cubicBezTo>
                    <a:lnTo>
                      <a:pt x="158310" y="482870"/>
                    </a:lnTo>
                    <a:lnTo>
                      <a:pt x="58592" y="482870"/>
                    </a:lnTo>
                    <a:lnTo>
                      <a:pt x="58592" y="474614"/>
                    </a:lnTo>
                    <a:close/>
                    <a:moveTo>
                      <a:pt x="532412" y="531777"/>
                    </a:moveTo>
                    <a:lnTo>
                      <a:pt x="16673" y="531777"/>
                    </a:lnTo>
                    <a:lnTo>
                      <a:pt x="16673" y="515898"/>
                    </a:lnTo>
                    <a:cubicBezTo>
                      <a:pt x="16673" y="507006"/>
                      <a:pt x="24294" y="499384"/>
                      <a:pt x="33187" y="499384"/>
                    </a:cubicBezTo>
                    <a:lnTo>
                      <a:pt x="49700" y="499384"/>
                    </a:lnTo>
                    <a:lnTo>
                      <a:pt x="165932" y="499384"/>
                    </a:lnTo>
                    <a:lnTo>
                      <a:pt x="216109" y="499384"/>
                    </a:lnTo>
                    <a:lnTo>
                      <a:pt x="332341" y="499384"/>
                    </a:lnTo>
                    <a:lnTo>
                      <a:pt x="382517" y="499384"/>
                    </a:lnTo>
                    <a:lnTo>
                      <a:pt x="498749" y="499384"/>
                    </a:lnTo>
                    <a:lnTo>
                      <a:pt x="515263" y="499384"/>
                    </a:lnTo>
                    <a:cubicBezTo>
                      <a:pt x="524791" y="499384"/>
                      <a:pt x="531777" y="507006"/>
                      <a:pt x="531777" y="515898"/>
                    </a:cubicBezTo>
                    <a:lnTo>
                      <a:pt x="531777" y="531777"/>
                    </a:ln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FFFFFF"/>
                  </a:solidFill>
                  <a:latin typeface="Nunito Sans"/>
                  <a:ea typeface="Nunito Sans"/>
                  <a:cs typeface="Nunito Sans"/>
                  <a:sym typeface="Nunito Sans"/>
                </a:endParaRPr>
              </a:p>
            </p:txBody>
          </p:sp>
          <p:sp>
            <p:nvSpPr>
              <p:cNvPr id="112" name="Google Shape;112;p7"/>
              <p:cNvSpPr/>
              <p:nvPr/>
            </p:nvSpPr>
            <p:spPr>
              <a:xfrm>
                <a:off x="6397376" y="999721"/>
                <a:ext cx="78757" cy="78758"/>
              </a:xfrm>
              <a:custGeom>
                <a:rect b="b" l="l" r="r" t="t"/>
                <a:pathLst>
                  <a:path extrusionOk="0" h="78758" w="78757">
                    <a:moveTo>
                      <a:pt x="39379" y="78758"/>
                    </a:moveTo>
                    <a:cubicBezTo>
                      <a:pt x="60974" y="78758"/>
                      <a:pt x="78758" y="60974"/>
                      <a:pt x="78758" y="39379"/>
                    </a:cubicBezTo>
                    <a:cubicBezTo>
                      <a:pt x="78758" y="17784"/>
                      <a:pt x="60974" y="0"/>
                      <a:pt x="39379" y="0"/>
                    </a:cubicBezTo>
                    <a:cubicBezTo>
                      <a:pt x="17784" y="0"/>
                      <a:pt x="0" y="17784"/>
                      <a:pt x="0" y="39379"/>
                    </a:cubicBezTo>
                    <a:cubicBezTo>
                      <a:pt x="0" y="60974"/>
                      <a:pt x="17784" y="78758"/>
                      <a:pt x="39379" y="78758"/>
                    </a:cubicBezTo>
                    <a:close/>
                    <a:moveTo>
                      <a:pt x="39379" y="16514"/>
                    </a:moveTo>
                    <a:cubicBezTo>
                      <a:pt x="52082" y="16514"/>
                      <a:pt x="62244" y="26676"/>
                      <a:pt x="62244" y="39379"/>
                    </a:cubicBezTo>
                    <a:cubicBezTo>
                      <a:pt x="62244" y="52082"/>
                      <a:pt x="52082" y="62244"/>
                      <a:pt x="39379" y="62244"/>
                    </a:cubicBezTo>
                    <a:cubicBezTo>
                      <a:pt x="26676" y="62244"/>
                      <a:pt x="16514" y="52082"/>
                      <a:pt x="16514" y="39379"/>
                    </a:cubicBezTo>
                    <a:cubicBezTo>
                      <a:pt x="16514" y="26676"/>
                      <a:pt x="26676" y="16514"/>
                      <a:pt x="39379" y="16514"/>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FFFFFF"/>
                  </a:solidFill>
                  <a:latin typeface="Nunito Sans"/>
                  <a:ea typeface="Nunito Sans"/>
                  <a:cs typeface="Nunito Sans"/>
                  <a:sym typeface="Nunito Sans"/>
                </a:endParaRPr>
              </a:p>
            </p:txBody>
          </p:sp>
        </p:grpSp>
      </p:grpSp>
      <p:cxnSp>
        <p:nvCxnSpPr>
          <p:cNvPr id="113" name="Google Shape;113;p7"/>
          <p:cNvCxnSpPr/>
          <p:nvPr/>
        </p:nvCxnSpPr>
        <p:spPr>
          <a:xfrm>
            <a:off x="502199" y="1202187"/>
            <a:ext cx="1313400" cy="0"/>
          </a:xfrm>
          <a:prstGeom prst="straightConnector1">
            <a:avLst/>
          </a:prstGeom>
          <a:noFill/>
          <a:ln cap="rnd" cmpd="sng" w="44450">
            <a:solidFill>
              <a:srgbClr val="D8D8D8"/>
            </a:solidFill>
            <a:prstDash val="solid"/>
            <a:round/>
            <a:headEnd len="sm" w="sm" type="none"/>
            <a:tailEnd len="sm" w="sm" type="none"/>
          </a:ln>
        </p:spPr>
      </p:cxnSp>
      <p:grpSp>
        <p:nvGrpSpPr>
          <p:cNvPr id="114" name="Google Shape;114;p7"/>
          <p:cNvGrpSpPr/>
          <p:nvPr/>
        </p:nvGrpSpPr>
        <p:grpSpPr>
          <a:xfrm>
            <a:off x="502216" y="4474300"/>
            <a:ext cx="8243029" cy="0"/>
            <a:chOff x="628267" y="4785337"/>
            <a:chExt cx="10932399" cy="0"/>
          </a:xfrm>
        </p:grpSpPr>
        <p:cxnSp>
          <p:nvCxnSpPr>
            <p:cNvPr id="115" name="Google Shape;115;p7"/>
            <p:cNvCxnSpPr/>
            <p:nvPr/>
          </p:nvCxnSpPr>
          <p:spPr>
            <a:xfrm>
              <a:off x="628267" y="4785337"/>
              <a:ext cx="1742100" cy="0"/>
            </a:xfrm>
            <a:prstGeom prst="straightConnector1">
              <a:avLst/>
            </a:prstGeom>
            <a:noFill/>
            <a:ln cap="rnd" cmpd="sng" w="44450">
              <a:solidFill>
                <a:srgbClr val="D8D8D8"/>
              </a:solidFill>
              <a:prstDash val="solid"/>
              <a:round/>
              <a:headEnd len="sm" w="sm" type="none"/>
              <a:tailEnd len="sm" w="sm" type="none"/>
            </a:ln>
          </p:spPr>
        </p:cxnSp>
        <p:cxnSp>
          <p:nvCxnSpPr>
            <p:cNvPr id="116" name="Google Shape;116;p7"/>
            <p:cNvCxnSpPr/>
            <p:nvPr/>
          </p:nvCxnSpPr>
          <p:spPr>
            <a:xfrm>
              <a:off x="2370466" y="4785337"/>
              <a:ext cx="9190200" cy="0"/>
            </a:xfrm>
            <a:prstGeom prst="straightConnector1">
              <a:avLst/>
            </a:prstGeom>
            <a:noFill/>
            <a:ln cap="rnd" cmpd="sng" w="44450">
              <a:solidFill>
                <a:srgbClr val="FFC000"/>
              </a:solidFill>
              <a:prstDash val="solid"/>
              <a:round/>
              <a:headEnd len="sm" w="sm" type="none"/>
              <a:tailEnd len="sm" w="sm" type="none"/>
            </a:ln>
          </p:spPr>
        </p:cxnSp>
      </p:grpSp>
      <p:grpSp>
        <p:nvGrpSpPr>
          <p:cNvPr id="117" name="Google Shape;117;p7"/>
          <p:cNvGrpSpPr/>
          <p:nvPr/>
        </p:nvGrpSpPr>
        <p:grpSpPr>
          <a:xfrm>
            <a:off x="390555" y="2599770"/>
            <a:ext cx="1430941" cy="443292"/>
            <a:chOff x="480176" y="3378320"/>
            <a:chExt cx="1897800" cy="623389"/>
          </a:xfrm>
        </p:grpSpPr>
        <p:sp>
          <p:nvSpPr>
            <p:cNvPr id="118" name="Google Shape;118;p7"/>
            <p:cNvSpPr txBox="1"/>
            <p:nvPr/>
          </p:nvSpPr>
          <p:spPr>
            <a:xfrm>
              <a:off x="480176" y="3755409"/>
              <a:ext cx="1897800" cy="246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Nunito Sans"/>
                <a:buNone/>
              </a:pPr>
              <a:r>
                <a:t/>
              </a:r>
              <a:endParaRPr/>
            </a:p>
          </p:txBody>
        </p:sp>
        <p:grpSp>
          <p:nvGrpSpPr>
            <p:cNvPr id="119" name="Google Shape;119;p7"/>
            <p:cNvGrpSpPr/>
            <p:nvPr/>
          </p:nvGrpSpPr>
          <p:grpSpPr>
            <a:xfrm>
              <a:off x="1262429" y="3378320"/>
              <a:ext cx="476851" cy="575428"/>
              <a:chOff x="1262429" y="3314312"/>
              <a:chExt cx="476851" cy="575428"/>
            </a:xfrm>
          </p:grpSpPr>
          <p:grpSp>
            <p:nvGrpSpPr>
              <p:cNvPr id="120" name="Google Shape;120;p7"/>
              <p:cNvGrpSpPr/>
              <p:nvPr/>
            </p:nvGrpSpPr>
            <p:grpSpPr>
              <a:xfrm>
                <a:off x="1262429" y="3314312"/>
                <a:ext cx="386624" cy="387168"/>
                <a:chOff x="2341522" y="870038"/>
                <a:chExt cx="492139" cy="493019"/>
              </a:xfrm>
            </p:grpSpPr>
            <p:sp>
              <p:nvSpPr>
                <p:cNvPr id="121" name="Google Shape;121;p7"/>
                <p:cNvSpPr/>
                <p:nvPr/>
              </p:nvSpPr>
              <p:spPr>
                <a:xfrm>
                  <a:off x="2341522" y="870038"/>
                  <a:ext cx="492139" cy="493019"/>
                </a:xfrm>
                <a:custGeom>
                  <a:rect b="b" l="l" r="r" t="t"/>
                  <a:pathLst>
                    <a:path extrusionOk="0" h="493019" w="492139">
                      <a:moveTo>
                        <a:pt x="433647" y="45241"/>
                      </a:moveTo>
                      <a:cubicBezTo>
                        <a:pt x="363145" y="-17639"/>
                        <a:pt x="251995" y="-14463"/>
                        <a:pt x="184669" y="51592"/>
                      </a:cubicBezTo>
                      <a:cubicBezTo>
                        <a:pt x="155452" y="80809"/>
                        <a:pt x="137033" y="119553"/>
                        <a:pt x="132587" y="160838"/>
                      </a:cubicBezTo>
                      <a:cubicBezTo>
                        <a:pt x="128776" y="195771"/>
                        <a:pt x="112262" y="229433"/>
                        <a:pt x="84951" y="256745"/>
                      </a:cubicBezTo>
                      <a:lnTo>
                        <a:pt x="83045" y="258015"/>
                      </a:lnTo>
                      <a:lnTo>
                        <a:pt x="79870" y="254839"/>
                      </a:lnTo>
                      <a:cubicBezTo>
                        <a:pt x="76694" y="251664"/>
                        <a:pt x="70978" y="251664"/>
                        <a:pt x="67802" y="254839"/>
                      </a:cubicBezTo>
                      <a:cubicBezTo>
                        <a:pt x="64626" y="258015"/>
                        <a:pt x="64626" y="263096"/>
                        <a:pt x="67802" y="266907"/>
                      </a:cubicBezTo>
                      <a:lnTo>
                        <a:pt x="74153" y="273259"/>
                      </a:lnTo>
                      <a:cubicBezTo>
                        <a:pt x="72883" y="284056"/>
                        <a:pt x="63991" y="292948"/>
                        <a:pt x="53194" y="294218"/>
                      </a:cubicBezTo>
                      <a:lnTo>
                        <a:pt x="46842" y="287867"/>
                      </a:lnTo>
                      <a:cubicBezTo>
                        <a:pt x="43666" y="284691"/>
                        <a:pt x="38585" y="284691"/>
                        <a:pt x="35409" y="287867"/>
                      </a:cubicBezTo>
                      <a:cubicBezTo>
                        <a:pt x="32234" y="291043"/>
                        <a:pt x="32234" y="296124"/>
                        <a:pt x="35409" y="299935"/>
                      </a:cubicBezTo>
                      <a:lnTo>
                        <a:pt x="41761" y="306286"/>
                      </a:lnTo>
                      <a:cubicBezTo>
                        <a:pt x="40491" y="317084"/>
                        <a:pt x="31599" y="325976"/>
                        <a:pt x="20801" y="327246"/>
                      </a:cubicBezTo>
                      <a:lnTo>
                        <a:pt x="14450" y="320895"/>
                      </a:lnTo>
                      <a:cubicBezTo>
                        <a:pt x="11274" y="317719"/>
                        <a:pt x="6193" y="317719"/>
                        <a:pt x="2382" y="320895"/>
                      </a:cubicBezTo>
                      <a:cubicBezTo>
                        <a:pt x="-794" y="324070"/>
                        <a:pt x="-794" y="329152"/>
                        <a:pt x="2382" y="332962"/>
                      </a:cubicBezTo>
                      <a:lnTo>
                        <a:pt x="20166" y="350747"/>
                      </a:lnTo>
                      <a:cubicBezTo>
                        <a:pt x="5558" y="365990"/>
                        <a:pt x="5558" y="391396"/>
                        <a:pt x="20801" y="406640"/>
                      </a:cubicBezTo>
                      <a:lnTo>
                        <a:pt x="86221" y="472060"/>
                      </a:lnTo>
                      <a:cubicBezTo>
                        <a:pt x="93843" y="479681"/>
                        <a:pt x="104641" y="484127"/>
                        <a:pt x="114803" y="484127"/>
                      </a:cubicBezTo>
                      <a:cubicBezTo>
                        <a:pt x="124965" y="484127"/>
                        <a:pt x="134492" y="480317"/>
                        <a:pt x="142114" y="473330"/>
                      </a:cubicBezTo>
                      <a:lnTo>
                        <a:pt x="159263" y="490479"/>
                      </a:lnTo>
                      <a:cubicBezTo>
                        <a:pt x="161169" y="492384"/>
                        <a:pt x="163074" y="493019"/>
                        <a:pt x="164979" y="493019"/>
                      </a:cubicBezTo>
                      <a:cubicBezTo>
                        <a:pt x="166885" y="493019"/>
                        <a:pt x="169425" y="492384"/>
                        <a:pt x="170696" y="490479"/>
                      </a:cubicBezTo>
                      <a:cubicBezTo>
                        <a:pt x="173872" y="487303"/>
                        <a:pt x="173872" y="482222"/>
                        <a:pt x="170696" y="479046"/>
                      </a:cubicBezTo>
                      <a:lnTo>
                        <a:pt x="164979" y="473330"/>
                      </a:lnTo>
                      <a:cubicBezTo>
                        <a:pt x="165614" y="467614"/>
                        <a:pt x="168155" y="463168"/>
                        <a:pt x="171966" y="459357"/>
                      </a:cubicBezTo>
                      <a:cubicBezTo>
                        <a:pt x="175777" y="455546"/>
                        <a:pt x="180858" y="453005"/>
                        <a:pt x="185939" y="452370"/>
                      </a:cubicBezTo>
                      <a:lnTo>
                        <a:pt x="191656" y="458086"/>
                      </a:lnTo>
                      <a:cubicBezTo>
                        <a:pt x="193561" y="459992"/>
                        <a:pt x="195466" y="460627"/>
                        <a:pt x="197372" y="460627"/>
                      </a:cubicBezTo>
                      <a:cubicBezTo>
                        <a:pt x="199277" y="460627"/>
                        <a:pt x="201818" y="459992"/>
                        <a:pt x="203088" y="458086"/>
                      </a:cubicBezTo>
                      <a:cubicBezTo>
                        <a:pt x="206264" y="454911"/>
                        <a:pt x="206264" y="449829"/>
                        <a:pt x="203088" y="446654"/>
                      </a:cubicBezTo>
                      <a:lnTo>
                        <a:pt x="197372" y="440937"/>
                      </a:lnTo>
                      <a:cubicBezTo>
                        <a:pt x="198642" y="430140"/>
                        <a:pt x="207534" y="421248"/>
                        <a:pt x="218332" y="419978"/>
                      </a:cubicBezTo>
                      <a:lnTo>
                        <a:pt x="224048" y="425694"/>
                      </a:lnTo>
                      <a:cubicBezTo>
                        <a:pt x="225953" y="426964"/>
                        <a:pt x="227859" y="428234"/>
                        <a:pt x="229764" y="428234"/>
                      </a:cubicBezTo>
                      <a:cubicBezTo>
                        <a:pt x="232305" y="428234"/>
                        <a:pt x="234210" y="427599"/>
                        <a:pt x="235481" y="425694"/>
                      </a:cubicBezTo>
                      <a:cubicBezTo>
                        <a:pt x="238656" y="422518"/>
                        <a:pt x="238656" y="416802"/>
                        <a:pt x="235481" y="413626"/>
                      </a:cubicBezTo>
                      <a:lnTo>
                        <a:pt x="232940" y="411086"/>
                      </a:lnTo>
                      <a:lnTo>
                        <a:pt x="237386" y="406640"/>
                      </a:lnTo>
                      <a:cubicBezTo>
                        <a:pt x="262157" y="381234"/>
                        <a:pt x="295820" y="365355"/>
                        <a:pt x="330753" y="362179"/>
                      </a:cubicBezTo>
                      <a:cubicBezTo>
                        <a:pt x="372037" y="357733"/>
                        <a:pt x="409511" y="339949"/>
                        <a:pt x="438728" y="310097"/>
                      </a:cubicBezTo>
                      <a:cubicBezTo>
                        <a:pt x="474296" y="274529"/>
                        <a:pt x="493350" y="227528"/>
                        <a:pt x="492080" y="177351"/>
                      </a:cubicBezTo>
                      <a:cubicBezTo>
                        <a:pt x="492715" y="125269"/>
                        <a:pt x="471120" y="78904"/>
                        <a:pt x="433647" y="45241"/>
                      </a:cubicBezTo>
                      <a:close/>
                      <a:moveTo>
                        <a:pt x="142749" y="317719"/>
                      </a:moveTo>
                      <a:lnTo>
                        <a:pt x="170061" y="273259"/>
                      </a:lnTo>
                      <a:cubicBezTo>
                        <a:pt x="181493" y="292313"/>
                        <a:pt x="199913" y="310732"/>
                        <a:pt x="218332" y="322165"/>
                      </a:cubicBezTo>
                      <a:lnTo>
                        <a:pt x="173872" y="349476"/>
                      </a:lnTo>
                      <a:lnTo>
                        <a:pt x="142749" y="317719"/>
                      </a:lnTo>
                      <a:close/>
                      <a:moveTo>
                        <a:pt x="98924" y="459357"/>
                      </a:moveTo>
                      <a:lnTo>
                        <a:pt x="33504" y="393937"/>
                      </a:lnTo>
                      <a:cubicBezTo>
                        <a:pt x="24612" y="385044"/>
                        <a:pt x="24612" y="370436"/>
                        <a:pt x="32869" y="361544"/>
                      </a:cubicBezTo>
                      <a:lnTo>
                        <a:pt x="131952" y="459992"/>
                      </a:lnTo>
                      <a:cubicBezTo>
                        <a:pt x="122425" y="468249"/>
                        <a:pt x="107816" y="468249"/>
                        <a:pt x="98924" y="459357"/>
                      </a:cubicBezTo>
                      <a:close/>
                      <a:moveTo>
                        <a:pt x="161169" y="446019"/>
                      </a:moveTo>
                      <a:cubicBezTo>
                        <a:pt x="157358" y="449829"/>
                        <a:pt x="154817" y="453640"/>
                        <a:pt x="152912" y="458086"/>
                      </a:cubicBezTo>
                      <a:lnTo>
                        <a:pt x="149101" y="454276"/>
                      </a:lnTo>
                      <a:lnTo>
                        <a:pt x="149101" y="454276"/>
                      </a:lnTo>
                      <a:lnTo>
                        <a:pt x="38585" y="343760"/>
                      </a:lnTo>
                      <a:lnTo>
                        <a:pt x="38585" y="343760"/>
                      </a:lnTo>
                      <a:lnTo>
                        <a:pt x="34774" y="339949"/>
                      </a:lnTo>
                      <a:cubicBezTo>
                        <a:pt x="44302" y="335503"/>
                        <a:pt x="51288" y="328516"/>
                        <a:pt x="55734" y="318989"/>
                      </a:cubicBezTo>
                      <a:lnTo>
                        <a:pt x="173872" y="437127"/>
                      </a:lnTo>
                      <a:cubicBezTo>
                        <a:pt x="169425" y="439667"/>
                        <a:pt x="164979" y="442208"/>
                        <a:pt x="161169" y="446019"/>
                      </a:cubicBezTo>
                      <a:close/>
                      <a:moveTo>
                        <a:pt x="185939" y="425694"/>
                      </a:moveTo>
                      <a:lnTo>
                        <a:pt x="67167" y="307557"/>
                      </a:lnTo>
                      <a:cubicBezTo>
                        <a:pt x="76694" y="303111"/>
                        <a:pt x="83681" y="296124"/>
                        <a:pt x="88127" y="286597"/>
                      </a:cubicBezTo>
                      <a:lnTo>
                        <a:pt x="206264" y="404734"/>
                      </a:lnTo>
                      <a:cubicBezTo>
                        <a:pt x="197372" y="409180"/>
                        <a:pt x="189750" y="416167"/>
                        <a:pt x="185939" y="425694"/>
                      </a:cubicBezTo>
                      <a:close/>
                      <a:moveTo>
                        <a:pt x="429201" y="296759"/>
                      </a:moveTo>
                      <a:cubicBezTo>
                        <a:pt x="402524" y="323435"/>
                        <a:pt x="368227" y="339949"/>
                        <a:pt x="330753" y="343760"/>
                      </a:cubicBezTo>
                      <a:cubicBezTo>
                        <a:pt x="292009" y="348206"/>
                        <a:pt x="255170" y="365355"/>
                        <a:pt x="227224" y="393301"/>
                      </a:cubicBezTo>
                      <a:lnTo>
                        <a:pt x="222778" y="397747"/>
                      </a:lnTo>
                      <a:lnTo>
                        <a:pt x="186574" y="361544"/>
                      </a:lnTo>
                      <a:lnTo>
                        <a:pt x="239927" y="327881"/>
                      </a:lnTo>
                      <a:cubicBezTo>
                        <a:pt x="242467" y="326611"/>
                        <a:pt x="244373" y="323435"/>
                        <a:pt x="243738" y="320259"/>
                      </a:cubicBezTo>
                      <a:cubicBezTo>
                        <a:pt x="243738" y="317084"/>
                        <a:pt x="241197" y="314543"/>
                        <a:pt x="238656" y="313273"/>
                      </a:cubicBezTo>
                      <a:cubicBezTo>
                        <a:pt x="215156" y="304381"/>
                        <a:pt x="187845" y="276434"/>
                        <a:pt x="178317" y="252934"/>
                      </a:cubicBezTo>
                      <a:cubicBezTo>
                        <a:pt x="177047" y="250393"/>
                        <a:pt x="174507" y="247853"/>
                        <a:pt x="171331" y="247853"/>
                      </a:cubicBezTo>
                      <a:cubicBezTo>
                        <a:pt x="168155" y="247853"/>
                        <a:pt x="164979" y="249123"/>
                        <a:pt x="163709" y="251664"/>
                      </a:cubicBezTo>
                      <a:lnTo>
                        <a:pt x="130681" y="305016"/>
                      </a:lnTo>
                      <a:lnTo>
                        <a:pt x="94478" y="268813"/>
                      </a:lnTo>
                      <a:lnTo>
                        <a:pt x="96383" y="266907"/>
                      </a:lnTo>
                      <a:cubicBezTo>
                        <a:pt x="126235" y="237055"/>
                        <a:pt x="144655" y="199582"/>
                        <a:pt x="148466" y="161473"/>
                      </a:cubicBezTo>
                      <a:cubicBezTo>
                        <a:pt x="152277" y="123999"/>
                        <a:pt x="168790" y="89701"/>
                        <a:pt x="196102" y="63025"/>
                      </a:cubicBezTo>
                      <a:cubicBezTo>
                        <a:pt x="257076" y="2686"/>
                        <a:pt x="358064" y="-490"/>
                        <a:pt x="422214" y="56673"/>
                      </a:cubicBezTo>
                      <a:cubicBezTo>
                        <a:pt x="456512" y="87161"/>
                        <a:pt x="475566" y="129715"/>
                        <a:pt x="476837" y="174811"/>
                      </a:cubicBezTo>
                      <a:cubicBezTo>
                        <a:pt x="478742" y="221176"/>
                        <a:pt x="461593" y="264367"/>
                        <a:pt x="429201" y="296759"/>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22" name="Google Shape;122;p7"/>
                <p:cNvSpPr/>
                <p:nvPr/>
              </p:nvSpPr>
              <p:spPr>
                <a:xfrm>
                  <a:off x="2420244" y="943352"/>
                  <a:ext cx="16196" cy="16990"/>
                </a:xfrm>
                <a:custGeom>
                  <a:rect b="b" l="l" r="r" t="t"/>
                  <a:pathLst>
                    <a:path extrusionOk="0" h="16990" w="16196">
                      <a:moveTo>
                        <a:pt x="8098" y="16990"/>
                      </a:moveTo>
                      <a:cubicBezTo>
                        <a:pt x="10639" y="16990"/>
                        <a:pt x="12544" y="16355"/>
                        <a:pt x="13815" y="14450"/>
                      </a:cubicBezTo>
                      <a:cubicBezTo>
                        <a:pt x="16990" y="11274"/>
                        <a:pt x="16990" y="5558"/>
                        <a:pt x="13815" y="2382"/>
                      </a:cubicBezTo>
                      <a:cubicBezTo>
                        <a:pt x="10639" y="-794"/>
                        <a:pt x="5558" y="-794"/>
                        <a:pt x="2382" y="2382"/>
                      </a:cubicBezTo>
                      <a:cubicBezTo>
                        <a:pt x="-794" y="5558"/>
                        <a:pt x="-794" y="11274"/>
                        <a:pt x="2382" y="14450"/>
                      </a:cubicBezTo>
                      <a:cubicBezTo>
                        <a:pt x="3652" y="16355"/>
                        <a:pt x="5558" y="16990"/>
                        <a:pt x="8098" y="16990"/>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23" name="Google Shape;123;p7"/>
                <p:cNvSpPr/>
                <p:nvPr/>
              </p:nvSpPr>
              <p:spPr>
                <a:xfrm>
                  <a:off x="2506079" y="889454"/>
                  <a:ext cx="16905" cy="16265"/>
                </a:xfrm>
                <a:custGeom>
                  <a:rect b="b" l="l" r="r" t="t"/>
                  <a:pathLst>
                    <a:path extrusionOk="0" h="16265" w="16905">
                      <a:moveTo>
                        <a:pt x="8643" y="16265"/>
                      </a:moveTo>
                      <a:cubicBezTo>
                        <a:pt x="9278" y="16265"/>
                        <a:pt x="10549" y="16265"/>
                        <a:pt x="11184" y="16265"/>
                      </a:cubicBezTo>
                      <a:cubicBezTo>
                        <a:pt x="15630" y="14360"/>
                        <a:pt x="18170" y="9914"/>
                        <a:pt x="16265" y="5467"/>
                      </a:cubicBezTo>
                      <a:cubicBezTo>
                        <a:pt x="14359" y="1021"/>
                        <a:pt x="9914" y="-884"/>
                        <a:pt x="5467" y="386"/>
                      </a:cubicBezTo>
                      <a:cubicBezTo>
                        <a:pt x="1022" y="1657"/>
                        <a:pt x="-884" y="6738"/>
                        <a:pt x="386" y="11184"/>
                      </a:cubicBezTo>
                      <a:cubicBezTo>
                        <a:pt x="2292" y="13724"/>
                        <a:pt x="5467" y="16265"/>
                        <a:pt x="8643" y="16265"/>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24" name="Google Shape;124;p7"/>
                <p:cNvSpPr/>
                <p:nvPr/>
              </p:nvSpPr>
              <p:spPr>
                <a:xfrm>
                  <a:off x="2557197" y="1334998"/>
                  <a:ext cx="17229" cy="16594"/>
                </a:xfrm>
                <a:custGeom>
                  <a:rect b="b" l="l" r="r" t="t"/>
                  <a:pathLst>
                    <a:path extrusionOk="0" h="16594" w="17229">
                      <a:moveTo>
                        <a:pt x="9608" y="81"/>
                      </a:moveTo>
                      <a:cubicBezTo>
                        <a:pt x="5162" y="-555"/>
                        <a:pt x="716" y="2621"/>
                        <a:pt x="81" y="7702"/>
                      </a:cubicBezTo>
                      <a:cubicBezTo>
                        <a:pt x="-555" y="12148"/>
                        <a:pt x="2621" y="16594"/>
                        <a:pt x="7702" y="16594"/>
                      </a:cubicBezTo>
                      <a:cubicBezTo>
                        <a:pt x="8337" y="16594"/>
                        <a:pt x="8337" y="16594"/>
                        <a:pt x="8973" y="16594"/>
                      </a:cubicBezTo>
                      <a:cubicBezTo>
                        <a:pt x="13419" y="16594"/>
                        <a:pt x="16594" y="13419"/>
                        <a:pt x="17229" y="8973"/>
                      </a:cubicBezTo>
                      <a:cubicBezTo>
                        <a:pt x="17229" y="4527"/>
                        <a:pt x="14054" y="81"/>
                        <a:pt x="9608" y="81"/>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25" name="Google Shape;125;p7"/>
                <p:cNvSpPr/>
                <p:nvPr/>
              </p:nvSpPr>
              <p:spPr>
                <a:xfrm>
                  <a:off x="2354585" y="1131832"/>
                  <a:ext cx="16594" cy="16513"/>
                </a:xfrm>
                <a:custGeom>
                  <a:rect b="b" l="l" r="r" t="t"/>
                  <a:pathLst>
                    <a:path extrusionOk="0" h="16513" w="16594">
                      <a:moveTo>
                        <a:pt x="8338" y="16514"/>
                      </a:moveTo>
                      <a:cubicBezTo>
                        <a:pt x="8338" y="16514"/>
                        <a:pt x="8973" y="16514"/>
                        <a:pt x="8973" y="16514"/>
                      </a:cubicBezTo>
                      <a:cubicBezTo>
                        <a:pt x="13419" y="15879"/>
                        <a:pt x="16595" y="12068"/>
                        <a:pt x="16595" y="7622"/>
                      </a:cubicBezTo>
                      <a:cubicBezTo>
                        <a:pt x="15960" y="3176"/>
                        <a:pt x="12149" y="0"/>
                        <a:pt x="7067" y="0"/>
                      </a:cubicBezTo>
                      <a:cubicBezTo>
                        <a:pt x="2621" y="635"/>
                        <a:pt x="-554" y="4446"/>
                        <a:pt x="81" y="8892"/>
                      </a:cubicBezTo>
                      <a:cubicBezTo>
                        <a:pt x="81" y="13973"/>
                        <a:pt x="3892" y="16514"/>
                        <a:pt x="8338" y="16514"/>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26" name="Google Shape;126;p7"/>
                <p:cNvSpPr/>
                <p:nvPr/>
              </p:nvSpPr>
              <p:spPr>
                <a:xfrm>
                  <a:off x="2365136" y="1029878"/>
                  <a:ext cx="16591" cy="16844"/>
                </a:xfrm>
                <a:custGeom>
                  <a:rect b="b" l="l" r="r" t="t"/>
                  <a:pathLst>
                    <a:path extrusionOk="0" h="16844" w="16591">
                      <a:moveTo>
                        <a:pt x="6043" y="16209"/>
                      </a:moveTo>
                      <a:cubicBezTo>
                        <a:pt x="6678" y="16844"/>
                        <a:pt x="7949" y="16844"/>
                        <a:pt x="8584" y="16844"/>
                      </a:cubicBezTo>
                      <a:cubicBezTo>
                        <a:pt x="11760" y="16844"/>
                        <a:pt x="14935" y="14304"/>
                        <a:pt x="16206" y="11128"/>
                      </a:cubicBezTo>
                      <a:cubicBezTo>
                        <a:pt x="17476" y="6682"/>
                        <a:pt x="15570" y="2236"/>
                        <a:pt x="11125" y="330"/>
                      </a:cubicBezTo>
                      <a:cubicBezTo>
                        <a:pt x="6678" y="-940"/>
                        <a:pt x="2233" y="1601"/>
                        <a:pt x="327" y="5412"/>
                      </a:cubicBezTo>
                      <a:cubicBezTo>
                        <a:pt x="-943" y="10493"/>
                        <a:pt x="1597" y="14939"/>
                        <a:pt x="6043" y="16209"/>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27" name="Google Shape;127;p7"/>
                <p:cNvSpPr/>
                <p:nvPr/>
              </p:nvSpPr>
              <p:spPr>
                <a:xfrm>
                  <a:off x="2800152" y="1181622"/>
                  <a:ext cx="16639" cy="16265"/>
                </a:xfrm>
                <a:custGeom>
                  <a:rect b="b" l="l" r="r" t="t"/>
                  <a:pathLst>
                    <a:path extrusionOk="0" h="16265" w="16639">
                      <a:moveTo>
                        <a:pt x="11184" y="386"/>
                      </a:moveTo>
                      <a:cubicBezTo>
                        <a:pt x="6738" y="-884"/>
                        <a:pt x="2292" y="1021"/>
                        <a:pt x="386" y="5467"/>
                      </a:cubicBezTo>
                      <a:cubicBezTo>
                        <a:pt x="-884" y="9914"/>
                        <a:pt x="1021" y="14995"/>
                        <a:pt x="5468" y="16265"/>
                      </a:cubicBezTo>
                      <a:cubicBezTo>
                        <a:pt x="6738" y="16265"/>
                        <a:pt x="7373" y="16265"/>
                        <a:pt x="8008" y="16265"/>
                      </a:cubicBezTo>
                      <a:cubicBezTo>
                        <a:pt x="11184" y="16265"/>
                        <a:pt x="14995" y="14360"/>
                        <a:pt x="15630" y="10549"/>
                      </a:cubicBezTo>
                      <a:cubicBezTo>
                        <a:pt x="18171" y="6738"/>
                        <a:pt x="15630" y="1657"/>
                        <a:pt x="11184" y="386"/>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28" name="Google Shape;128;p7"/>
                <p:cNvSpPr/>
                <p:nvPr/>
              </p:nvSpPr>
              <p:spPr>
                <a:xfrm>
                  <a:off x="2777622" y="983156"/>
                  <a:ext cx="16616" cy="16565"/>
                </a:xfrm>
                <a:custGeom>
                  <a:rect b="b" l="l" r="r" t="t"/>
                  <a:pathLst>
                    <a:path extrusionOk="0" h="16565" w="16616">
                      <a:moveTo>
                        <a:pt x="3862" y="1322"/>
                      </a:moveTo>
                      <a:cubicBezTo>
                        <a:pt x="51" y="3862"/>
                        <a:pt x="-1219" y="8943"/>
                        <a:pt x="1322" y="12754"/>
                      </a:cubicBezTo>
                      <a:cubicBezTo>
                        <a:pt x="3227" y="15295"/>
                        <a:pt x="5768" y="16565"/>
                        <a:pt x="8308" y="16565"/>
                      </a:cubicBezTo>
                      <a:cubicBezTo>
                        <a:pt x="10214" y="16565"/>
                        <a:pt x="11484" y="15930"/>
                        <a:pt x="12754" y="15295"/>
                      </a:cubicBezTo>
                      <a:cubicBezTo>
                        <a:pt x="16565" y="12754"/>
                        <a:pt x="17836" y="7673"/>
                        <a:pt x="15295" y="3862"/>
                      </a:cubicBezTo>
                      <a:cubicBezTo>
                        <a:pt x="12754" y="51"/>
                        <a:pt x="7673" y="-1219"/>
                        <a:pt x="3862" y="1322"/>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29" name="Google Shape;129;p7"/>
                <p:cNvSpPr/>
                <p:nvPr/>
              </p:nvSpPr>
              <p:spPr>
                <a:xfrm>
                  <a:off x="2745514" y="1268071"/>
                  <a:ext cx="16122" cy="17466"/>
                </a:xfrm>
                <a:custGeom>
                  <a:rect b="b" l="l" r="r" t="t"/>
                  <a:pathLst>
                    <a:path extrusionOk="0" h="17466" w="16122">
                      <a:moveTo>
                        <a:pt x="2943" y="2858"/>
                      </a:moveTo>
                      <a:lnTo>
                        <a:pt x="2943" y="2858"/>
                      </a:lnTo>
                      <a:lnTo>
                        <a:pt x="2943" y="2858"/>
                      </a:lnTo>
                      <a:cubicBezTo>
                        <a:pt x="-868" y="6669"/>
                        <a:pt x="-868" y="11750"/>
                        <a:pt x="2308" y="14926"/>
                      </a:cubicBezTo>
                      <a:cubicBezTo>
                        <a:pt x="3578" y="16831"/>
                        <a:pt x="6119" y="17466"/>
                        <a:pt x="8024" y="17466"/>
                      </a:cubicBezTo>
                      <a:cubicBezTo>
                        <a:pt x="9929" y="17466"/>
                        <a:pt x="12470" y="16831"/>
                        <a:pt x="13740" y="14926"/>
                      </a:cubicBezTo>
                      <a:cubicBezTo>
                        <a:pt x="13740" y="14926"/>
                        <a:pt x="13740" y="14926"/>
                        <a:pt x="13740" y="14926"/>
                      </a:cubicBezTo>
                      <a:cubicBezTo>
                        <a:pt x="13740" y="14926"/>
                        <a:pt x="13740" y="14926"/>
                        <a:pt x="13740" y="14926"/>
                      </a:cubicBezTo>
                      <a:cubicBezTo>
                        <a:pt x="16916" y="11750"/>
                        <a:pt x="16916" y="6669"/>
                        <a:pt x="13740" y="2858"/>
                      </a:cubicBezTo>
                      <a:cubicBezTo>
                        <a:pt x="11835" y="-953"/>
                        <a:pt x="6119" y="-953"/>
                        <a:pt x="2943" y="2858"/>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30" name="Google Shape;130;p7"/>
                <p:cNvSpPr/>
                <p:nvPr/>
              </p:nvSpPr>
              <p:spPr>
                <a:xfrm>
                  <a:off x="2811891" y="1079669"/>
                  <a:ext cx="16594" cy="17229"/>
                </a:xfrm>
                <a:custGeom>
                  <a:rect b="b" l="l" r="r" t="t"/>
                  <a:pathLst>
                    <a:path extrusionOk="0" h="17229" w="16594">
                      <a:moveTo>
                        <a:pt x="7067" y="81"/>
                      </a:moveTo>
                      <a:cubicBezTo>
                        <a:pt x="2621" y="716"/>
                        <a:pt x="-554" y="5162"/>
                        <a:pt x="81" y="9608"/>
                      </a:cubicBezTo>
                      <a:cubicBezTo>
                        <a:pt x="716" y="14054"/>
                        <a:pt x="3892" y="17229"/>
                        <a:pt x="8338" y="17229"/>
                      </a:cubicBezTo>
                      <a:cubicBezTo>
                        <a:pt x="8338" y="17229"/>
                        <a:pt x="8973" y="17229"/>
                        <a:pt x="8973" y="17229"/>
                      </a:cubicBezTo>
                      <a:cubicBezTo>
                        <a:pt x="13419" y="16594"/>
                        <a:pt x="16595" y="12783"/>
                        <a:pt x="16595" y="7702"/>
                      </a:cubicBezTo>
                      <a:cubicBezTo>
                        <a:pt x="15960" y="2621"/>
                        <a:pt x="11514" y="-555"/>
                        <a:pt x="7067" y="81"/>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31" name="Google Shape;131;p7"/>
                <p:cNvSpPr/>
                <p:nvPr/>
              </p:nvSpPr>
              <p:spPr>
                <a:xfrm>
                  <a:off x="2608643" y="877057"/>
                  <a:ext cx="16675" cy="16594"/>
                </a:xfrm>
                <a:custGeom>
                  <a:rect b="b" l="l" r="r" t="t"/>
                  <a:pathLst>
                    <a:path extrusionOk="0" h="16594" w="16675">
                      <a:moveTo>
                        <a:pt x="7067" y="16594"/>
                      </a:moveTo>
                      <a:cubicBezTo>
                        <a:pt x="7703" y="16594"/>
                        <a:pt x="7703" y="16594"/>
                        <a:pt x="8338" y="16594"/>
                      </a:cubicBezTo>
                      <a:cubicBezTo>
                        <a:pt x="12784" y="16594"/>
                        <a:pt x="15960" y="13419"/>
                        <a:pt x="16595" y="8973"/>
                      </a:cubicBezTo>
                      <a:cubicBezTo>
                        <a:pt x="17230" y="4527"/>
                        <a:pt x="14054" y="81"/>
                        <a:pt x="8973" y="81"/>
                      </a:cubicBezTo>
                      <a:cubicBezTo>
                        <a:pt x="4527" y="-555"/>
                        <a:pt x="81" y="2621"/>
                        <a:pt x="81" y="7702"/>
                      </a:cubicBezTo>
                      <a:cubicBezTo>
                        <a:pt x="-554" y="12148"/>
                        <a:pt x="2621" y="16594"/>
                        <a:pt x="7067" y="16594"/>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32" name="Google Shape;132;p7"/>
                <p:cNvSpPr/>
                <p:nvPr/>
              </p:nvSpPr>
              <p:spPr>
                <a:xfrm>
                  <a:off x="2705215" y="910749"/>
                  <a:ext cx="16616" cy="16565"/>
                </a:xfrm>
                <a:custGeom>
                  <a:rect b="b" l="l" r="r" t="t"/>
                  <a:pathLst>
                    <a:path extrusionOk="0" h="16565" w="16616">
                      <a:moveTo>
                        <a:pt x="3862" y="15295"/>
                      </a:moveTo>
                      <a:cubicBezTo>
                        <a:pt x="5133" y="16565"/>
                        <a:pt x="6403" y="16565"/>
                        <a:pt x="8308" y="16565"/>
                      </a:cubicBezTo>
                      <a:cubicBezTo>
                        <a:pt x="10849" y="16565"/>
                        <a:pt x="14025" y="15295"/>
                        <a:pt x="15295" y="12754"/>
                      </a:cubicBezTo>
                      <a:cubicBezTo>
                        <a:pt x="17836" y="8944"/>
                        <a:pt x="16565" y="3862"/>
                        <a:pt x="12754" y="1322"/>
                      </a:cubicBezTo>
                      <a:cubicBezTo>
                        <a:pt x="8943" y="-1219"/>
                        <a:pt x="3862" y="51"/>
                        <a:pt x="1322" y="3862"/>
                      </a:cubicBezTo>
                      <a:cubicBezTo>
                        <a:pt x="-1219" y="8308"/>
                        <a:pt x="51" y="12754"/>
                        <a:pt x="3862" y="15295"/>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33" name="Google Shape;133;p7"/>
                <p:cNvSpPr/>
                <p:nvPr/>
              </p:nvSpPr>
              <p:spPr>
                <a:xfrm>
                  <a:off x="2659150" y="1323260"/>
                  <a:ext cx="16269" cy="16900"/>
                </a:xfrm>
                <a:custGeom>
                  <a:rect b="b" l="l" r="r" t="t"/>
                  <a:pathLst>
                    <a:path extrusionOk="0" h="16900" w="16269">
                      <a:moveTo>
                        <a:pt x="5467" y="386"/>
                      </a:moveTo>
                      <a:cubicBezTo>
                        <a:pt x="1021" y="1657"/>
                        <a:pt x="-884" y="6738"/>
                        <a:pt x="386" y="11184"/>
                      </a:cubicBezTo>
                      <a:cubicBezTo>
                        <a:pt x="1657" y="14360"/>
                        <a:pt x="4832" y="16900"/>
                        <a:pt x="8008" y="16900"/>
                      </a:cubicBezTo>
                      <a:cubicBezTo>
                        <a:pt x="9278" y="16900"/>
                        <a:pt x="9914" y="16900"/>
                        <a:pt x="10549" y="16265"/>
                      </a:cubicBezTo>
                      <a:cubicBezTo>
                        <a:pt x="10549" y="16265"/>
                        <a:pt x="10549" y="16265"/>
                        <a:pt x="10549" y="16265"/>
                      </a:cubicBezTo>
                      <a:cubicBezTo>
                        <a:pt x="14995" y="14995"/>
                        <a:pt x="17535" y="9914"/>
                        <a:pt x="15630" y="5468"/>
                      </a:cubicBezTo>
                      <a:cubicBezTo>
                        <a:pt x="14359" y="1022"/>
                        <a:pt x="9914" y="-884"/>
                        <a:pt x="5467" y="386"/>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34" name="Google Shape;134;p7"/>
                <p:cNvSpPr/>
                <p:nvPr/>
              </p:nvSpPr>
              <p:spPr>
                <a:xfrm>
                  <a:off x="2462005" y="984477"/>
                  <a:ext cx="257869" cy="258504"/>
                </a:xfrm>
                <a:custGeom>
                  <a:rect b="b" l="l" r="r" t="t"/>
                  <a:pathLst>
                    <a:path extrusionOk="0" h="258504" w="257869">
                      <a:moveTo>
                        <a:pt x="213409" y="96542"/>
                      </a:moveTo>
                      <a:cubicBezTo>
                        <a:pt x="213409" y="95907"/>
                        <a:pt x="212774" y="95272"/>
                        <a:pt x="212774" y="94002"/>
                      </a:cubicBezTo>
                      <a:lnTo>
                        <a:pt x="234369" y="64150"/>
                      </a:lnTo>
                      <a:cubicBezTo>
                        <a:pt x="236275" y="60974"/>
                        <a:pt x="236275" y="57163"/>
                        <a:pt x="234369" y="53988"/>
                      </a:cubicBezTo>
                      <a:cubicBezTo>
                        <a:pt x="230558" y="48271"/>
                        <a:pt x="225477" y="43190"/>
                        <a:pt x="221031" y="38109"/>
                      </a:cubicBezTo>
                      <a:cubicBezTo>
                        <a:pt x="215950" y="33028"/>
                        <a:pt x="210869" y="28582"/>
                        <a:pt x="205152" y="24771"/>
                      </a:cubicBezTo>
                      <a:cubicBezTo>
                        <a:pt x="202612" y="22230"/>
                        <a:pt x="198166" y="22230"/>
                        <a:pt x="195625" y="24771"/>
                      </a:cubicBezTo>
                      <a:lnTo>
                        <a:pt x="165773" y="46366"/>
                      </a:lnTo>
                      <a:cubicBezTo>
                        <a:pt x="165138" y="45731"/>
                        <a:pt x="164503" y="45731"/>
                        <a:pt x="163233" y="45096"/>
                      </a:cubicBezTo>
                      <a:lnTo>
                        <a:pt x="157516" y="8892"/>
                      </a:lnTo>
                      <a:cubicBezTo>
                        <a:pt x="156881" y="5081"/>
                        <a:pt x="154341" y="2541"/>
                        <a:pt x="150530" y="1905"/>
                      </a:cubicBezTo>
                      <a:cubicBezTo>
                        <a:pt x="136557" y="-635"/>
                        <a:pt x="122583" y="-635"/>
                        <a:pt x="108610" y="1905"/>
                      </a:cubicBezTo>
                      <a:cubicBezTo>
                        <a:pt x="105434" y="2541"/>
                        <a:pt x="102259" y="5081"/>
                        <a:pt x="101624" y="8892"/>
                      </a:cubicBezTo>
                      <a:lnTo>
                        <a:pt x="95907" y="45096"/>
                      </a:lnTo>
                      <a:cubicBezTo>
                        <a:pt x="95272" y="45096"/>
                        <a:pt x="94637" y="45731"/>
                        <a:pt x="93367" y="46366"/>
                      </a:cubicBezTo>
                      <a:lnTo>
                        <a:pt x="63515" y="24771"/>
                      </a:lnTo>
                      <a:cubicBezTo>
                        <a:pt x="60339" y="22230"/>
                        <a:pt x="56528" y="22230"/>
                        <a:pt x="53352" y="24771"/>
                      </a:cubicBezTo>
                      <a:cubicBezTo>
                        <a:pt x="47636" y="28582"/>
                        <a:pt x="41920" y="33663"/>
                        <a:pt x="37474" y="38109"/>
                      </a:cubicBezTo>
                      <a:cubicBezTo>
                        <a:pt x="32393" y="43190"/>
                        <a:pt x="27946" y="48271"/>
                        <a:pt x="24136" y="53988"/>
                      </a:cubicBezTo>
                      <a:cubicBezTo>
                        <a:pt x="22230" y="57163"/>
                        <a:pt x="22230" y="60974"/>
                        <a:pt x="24136" y="64150"/>
                      </a:cubicBezTo>
                      <a:lnTo>
                        <a:pt x="45731" y="94002"/>
                      </a:lnTo>
                      <a:cubicBezTo>
                        <a:pt x="45731" y="94637"/>
                        <a:pt x="45096" y="95272"/>
                        <a:pt x="45096" y="96542"/>
                      </a:cubicBezTo>
                      <a:lnTo>
                        <a:pt x="8892" y="101624"/>
                      </a:lnTo>
                      <a:cubicBezTo>
                        <a:pt x="5081" y="102259"/>
                        <a:pt x="2541" y="104799"/>
                        <a:pt x="1905" y="108610"/>
                      </a:cubicBezTo>
                      <a:cubicBezTo>
                        <a:pt x="-635" y="122583"/>
                        <a:pt x="-635" y="136557"/>
                        <a:pt x="1905" y="150530"/>
                      </a:cubicBezTo>
                      <a:cubicBezTo>
                        <a:pt x="2541" y="153706"/>
                        <a:pt x="5081" y="156881"/>
                        <a:pt x="8892" y="157517"/>
                      </a:cubicBezTo>
                      <a:lnTo>
                        <a:pt x="45096" y="163233"/>
                      </a:lnTo>
                      <a:cubicBezTo>
                        <a:pt x="45096" y="163868"/>
                        <a:pt x="45731" y="164503"/>
                        <a:pt x="45731" y="165773"/>
                      </a:cubicBezTo>
                      <a:lnTo>
                        <a:pt x="24136" y="195625"/>
                      </a:lnTo>
                      <a:cubicBezTo>
                        <a:pt x="22230" y="198166"/>
                        <a:pt x="22230" y="202612"/>
                        <a:pt x="24136" y="205153"/>
                      </a:cubicBezTo>
                      <a:cubicBezTo>
                        <a:pt x="27946" y="210869"/>
                        <a:pt x="33028" y="215950"/>
                        <a:pt x="37474" y="221031"/>
                      </a:cubicBezTo>
                      <a:cubicBezTo>
                        <a:pt x="42555" y="226112"/>
                        <a:pt x="48271" y="230558"/>
                        <a:pt x="53352" y="234369"/>
                      </a:cubicBezTo>
                      <a:cubicBezTo>
                        <a:pt x="56528" y="236910"/>
                        <a:pt x="60339" y="236910"/>
                        <a:pt x="62880" y="234369"/>
                      </a:cubicBezTo>
                      <a:lnTo>
                        <a:pt x="92732" y="212774"/>
                      </a:lnTo>
                      <a:cubicBezTo>
                        <a:pt x="93367" y="212774"/>
                        <a:pt x="94002" y="213409"/>
                        <a:pt x="95272" y="214045"/>
                      </a:cubicBezTo>
                      <a:lnTo>
                        <a:pt x="100988" y="250248"/>
                      </a:lnTo>
                      <a:cubicBezTo>
                        <a:pt x="101624" y="253424"/>
                        <a:pt x="104164" y="256599"/>
                        <a:pt x="107975" y="257235"/>
                      </a:cubicBezTo>
                      <a:cubicBezTo>
                        <a:pt x="114962" y="258505"/>
                        <a:pt x="121948" y="258505"/>
                        <a:pt x="128935" y="258505"/>
                      </a:cubicBezTo>
                      <a:cubicBezTo>
                        <a:pt x="135921" y="258505"/>
                        <a:pt x="142908" y="257870"/>
                        <a:pt x="149895" y="257235"/>
                      </a:cubicBezTo>
                      <a:cubicBezTo>
                        <a:pt x="153706" y="256599"/>
                        <a:pt x="156246" y="254059"/>
                        <a:pt x="156881" y="250248"/>
                      </a:cubicBezTo>
                      <a:lnTo>
                        <a:pt x="162598" y="214045"/>
                      </a:lnTo>
                      <a:cubicBezTo>
                        <a:pt x="163233" y="214045"/>
                        <a:pt x="163868" y="213409"/>
                        <a:pt x="165138" y="212774"/>
                      </a:cubicBezTo>
                      <a:lnTo>
                        <a:pt x="194990" y="234369"/>
                      </a:lnTo>
                      <a:cubicBezTo>
                        <a:pt x="197531" y="236910"/>
                        <a:pt x="201977" y="236910"/>
                        <a:pt x="204517" y="234369"/>
                      </a:cubicBezTo>
                      <a:cubicBezTo>
                        <a:pt x="210234" y="230558"/>
                        <a:pt x="215950" y="225477"/>
                        <a:pt x="220396" y="221031"/>
                      </a:cubicBezTo>
                      <a:cubicBezTo>
                        <a:pt x="225477" y="216585"/>
                        <a:pt x="229923" y="210869"/>
                        <a:pt x="233734" y="205153"/>
                      </a:cubicBezTo>
                      <a:cubicBezTo>
                        <a:pt x="235640" y="202612"/>
                        <a:pt x="235640" y="198166"/>
                        <a:pt x="233734" y="195625"/>
                      </a:cubicBezTo>
                      <a:lnTo>
                        <a:pt x="212139" y="165773"/>
                      </a:lnTo>
                      <a:cubicBezTo>
                        <a:pt x="212139" y="165138"/>
                        <a:pt x="212774" y="164503"/>
                        <a:pt x="212774" y="163233"/>
                      </a:cubicBezTo>
                      <a:lnTo>
                        <a:pt x="248978" y="157517"/>
                      </a:lnTo>
                      <a:cubicBezTo>
                        <a:pt x="252788" y="156881"/>
                        <a:pt x="255329" y="154341"/>
                        <a:pt x="255964" y="150530"/>
                      </a:cubicBezTo>
                      <a:cubicBezTo>
                        <a:pt x="258505" y="136557"/>
                        <a:pt x="258505" y="122583"/>
                        <a:pt x="255964" y="108610"/>
                      </a:cubicBezTo>
                      <a:cubicBezTo>
                        <a:pt x="255329" y="105434"/>
                        <a:pt x="252788" y="102259"/>
                        <a:pt x="248978" y="101624"/>
                      </a:cubicBezTo>
                      <a:lnTo>
                        <a:pt x="213409" y="96542"/>
                      </a:lnTo>
                      <a:close/>
                      <a:moveTo>
                        <a:pt x="241356" y="142273"/>
                      </a:moveTo>
                      <a:lnTo>
                        <a:pt x="206423" y="147989"/>
                      </a:lnTo>
                      <a:cubicBezTo>
                        <a:pt x="203247" y="148624"/>
                        <a:pt x="200707" y="150530"/>
                        <a:pt x="200071" y="153706"/>
                      </a:cubicBezTo>
                      <a:cubicBezTo>
                        <a:pt x="198801" y="157517"/>
                        <a:pt x="197531" y="160057"/>
                        <a:pt x="196260" y="163233"/>
                      </a:cubicBezTo>
                      <a:cubicBezTo>
                        <a:pt x="194990" y="165773"/>
                        <a:pt x="194990" y="169584"/>
                        <a:pt x="196896" y="172125"/>
                      </a:cubicBezTo>
                      <a:lnTo>
                        <a:pt x="217855" y="200707"/>
                      </a:lnTo>
                      <a:cubicBezTo>
                        <a:pt x="215315" y="203882"/>
                        <a:pt x="212774" y="207058"/>
                        <a:pt x="209599" y="210234"/>
                      </a:cubicBezTo>
                      <a:cubicBezTo>
                        <a:pt x="206423" y="212774"/>
                        <a:pt x="203882" y="215950"/>
                        <a:pt x="200071" y="218491"/>
                      </a:cubicBezTo>
                      <a:lnTo>
                        <a:pt x="171490" y="197531"/>
                      </a:lnTo>
                      <a:cubicBezTo>
                        <a:pt x="168949" y="195625"/>
                        <a:pt x="165773" y="194990"/>
                        <a:pt x="162598" y="196896"/>
                      </a:cubicBezTo>
                      <a:cubicBezTo>
                        <a:pt x="160057" y="198166"/>
                        <a:pt x="156246" y="199436"/>
                        <a:pt x="153071" y="200707"/>
                      </a:cubicBezTo>
                      <a:cubicBezTo>
                        <a:pt x="149895" y="201342"/>
                        <a:pt x="147989" y="203882"/>
                        <a:pt x="147354" y="207058"/>
                      </a:cubicBezTo>
                      <a:lnTo>
                        <a:pt x="141638" y="241991"/>
                      </a:lnTo>
                      <a:cubicBezTo>
                        <a:pt x="133381" y="243261"/>
                        <a:pt x="125124" y="243261"/>
                        <a:pt x="116867" y="241991"/>
                      </a:cubicBezTo>
                      <a:lnTo>
                        <a:pt x="111151" y="207058"/>
                      </a:lnTo>
                      <a:cubicBezTo>
                        <a:pt x="110516" y="203882"/>
                        <a:pt x="108610" y="201342"/>
                        <a:pt x="105434" y="200707"/>
                      </a:cubicBezTo>
                      <a:cubicBezTo>
                        <a:pt x="102259" y="199436"/>
                        <a:pt x="99083" y="198166"/>
                        <a:pt x="95907" y="196896"/>
                      </a:cubicBezTo>
                      <a:cubicBezTo>
                        <a:pt x="93367" y="195625"/>
                        <a:pt x="89556" y="195625"/>
                        <a:pt x="87015" y="197531"/>
                      </a:cubicBezTo>
                      <a:lnTo>
                        <a:pt x="58433" y="218491"/>
                      </a:lnTo>
                      <a:cubicBezTo>
                        <a:pt x="55258" y="215950"/>
                        <a:pt x="52082" y="213409"/>
                        <a:pt x="49541" y="210234"/>
                      </a:cubicBezTo>
                      <a:cubicBezTo>
                        <a:pt x="46366" y="207058"/>
                        <a:pt x="43825" y="203882"/>
                        <a:pt x="41285" y="200707"/>
                      </a:cubicBezTo>
                      <a:lnTo>
                        <a:pt x="62244" y="172125"/>
                      </a:lnTo>
                      <a:cubicBezTo>
                        <a:pt x="64150" y="169584"/>
                        <a:pt x="64150" y="166409"/>
                        <a:pt x="62880" y="163233"/>
                      </a:cubicBezTo>
                      <a:cubicBezTo>
                        <a:pt x="60974" y="160057"/>
                        <a:pt x="59704" y="156881"/>
                        <a:pt x="59069" y="153706"/>
                      </a:cubicBezTo>
                      <a:cubicBezTo>
                        <a:pt x="57798" y="150530"/>
                        <a:pt x="55893" y="148624"/>
                        <a:pt x="52082" y="147989"/>
                      </a:cubicBezTo>
                      <a:lnTo>
                        <a:pt x="17149" y="142273"/>
                      </a:lnTo>
                      <a:cubicBezTo>
                        <a:pt x="16514" y="134016"/>
                        <a:pt x="16514" y="125759"/>
                        <a:pt x="17149" y="117502"/>
                      </a:cubicBezTo>
                      <a:lnTo>
                        <a:pt x="52082" y="111786"/>
                      </a:lnTo>
                      <a:cubicBezTo>
                        <a:pt x="55258" y="111151"/>
                        <a:pt x="57798" y="109245"/>
                        <a:pt x="59069" y="106070"/>
                      </a:cubicBezTo>
                      <a:cubicBezTo>
                        <a:pt x="60339" y="102894"/>
                        <a:pt x="61609" y="99718"/>
                        <a:pt x="62880" y="96542"/>
                      </a:cubicBezTo>
                      <a:cubicBezTo>
                        <a:pt x="64150" y="93367"/>
                        <a:pt x="64150" y="90191"/>
                        <a:pt x="62244" y="87650"/>
                      </a:cubicBezTo>
                      <a:lnTo>
                        <a:pt x="41285" y="59069"/>
                      </a:lnTo>
                      <a:cubicBezTo>
                        <a:pt x="43825" y="55893"/>
                        <a:pt x="46366" y="52717"/>
                        <a:pt x="49541" y="50177"/>
                      </a:cubicBezTo>
                      <a:cubicBezTo>
                        <a:pt x="52082" y="47001"/>
                        <a:pt x="55258" y="44460"/>
                        <a:pt x="58433" y="41920"/>
                      </a:cubicBezTo>
                      <a:lnTo>
                        <a:pt x="87015" y="62880"/>
                      </a:lnTo>
                      <a:cubicBezTo>
                        <a:pt x="89556" y="64785"/>
                        <a:pt x="92732" y="64785"/>
                        <a:pt x="95907" y="63515"/>
                      </a:cubicBezTo>
                      <a:cubicBezTo>
                        <a:pt x="99083" y="62244"/>
                        <a:pt x="102259" y="60974"/>
                        <a:pt x="105434" y="59704"/>
                      </a:cubicBezTo>
                      <a:cubicBezTo>
                        <a:pt x="108610" y="58434"/>
                        <a:pt x="110516" y="56528"/>
                        <a:pt x="111151" y="52717"/>
                      </a:cubicBezTo>
                      <a:lnTo>
                        <a:pt x="116867" y="17784"/>
                      </a:lnTo>
                      <a:cubicBezTo>
                        <a:pt x="125124" y="16514"/>
                        <a:pt x="133381" y="16514"/>
                        <a:pt x="141638" y="17784"/>
                      </a:cubicBezTo>
                      <a:lnTo>
                        <a:pt x="147354" y="52717"/>
                      </a:lnTo>
                      <a:cubicBezTo>
                        <a:pt x="147989" y="55893"/>
                        <a:pt x="149895" y="58434"/>
                        <a:pt x="153071" y="59704"/>
                      </a:cubicBezTo>
                      <a:cubicBezTo>
                        <a:pt x="156246" y="60974"/>
                        <a:pt x="160057" y="62244"/>
                        <a:pt x="162598" y="63515"/>
                      </a:cubicBezTo>
                      <a:cubicBezTo>
                        <a:pt x="165138" y="64785"/>
                        <a:pt x="168949" y="64785"/>
                        <a:pt x="171490" y="62880"/>
                      </a:cubicBezTo>
                      <a:lnTo>
                        <a:pt x="200071" y="41920"/>
                      </a:lnTo>
                      <a:cubicBezTo>
                        <a:pt x="203247" y="44460"/>
                        <a:pt x="206423" y="47636"/>
                        <a:pt x="209599" y="50177"/>
                      </a:cubicBezTo>
                      <a:cubicBezTo>
                        <a:pt x="212139" y="53352"/>
                        <a:pt x="215315" y="55893"/>
                        <a:pt x="217855" y="59069"/>
                      </a:cubicBezTo>
                      <a:lnTo>
                        <a:pt x="196896" y="87650"/>
                      </a:lnTo>
                      <a:cubicBezTo>
                        <a:pt x="194990" y="90191"/>
                        <a:pt x="194355" y="93367"/>
                        <a:pt x="196260" y="96542"/>
                      </a:cubicBezTo>
                      <a:cubicBezTo>
                        <a:pt x="197531" y="99083"/>
                        <a:pt x="198801" y="102259"/>
                        <a:pt x="200071" y="106070"/>
                      </a:cubicBezTo>
                      <a:cubicBezTo>
                        <a:pt x="200707" y="109245"/>
                        <a:pt x="203247" y="111151"/>
                        <a:pt x="206423" y="111786"/>
                      </a:cubicBezTo>
                      <a:lnTo>
                        <a:pt x="241356" y="117502"/>
                      </a:lnTo>
                      <a:cubicBezTo>
                        <a:pt x="241991" y="125759"/>
                        <a:pt x="241991" y="134016"/>
                        <a:pt x="241356" y="142273"/>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sp>
              <p:nvSpPr>
                <p:cNvPr id="135" name="Google Shape;135;p7"/>
                <p:cNvSpPr/>
                <p:nvPr/>
              </p:nvSpPr>
              <p:spPr>
                <a:xfrm>
                  <a:off x="2545210" y="1068476"/>
                  <a:ext cx="91461" cy="91937"/>
                </a:xfrm>
                <a:custGeom>
                  <a:rect b="b" l="l" r="r" t="t"/>
                  <a:pathLst>
                    <a:path extrusionOk="0" h="91937" w="91461">
                      <a:moveTo>
                        <a:pt x="13338" y="13814"/>
                      </a:moveTo>
                      <a:cubicBezTo>
                        <a:pt x="4446" y="22707"/>
                        <a:pt x="0" y="34139"/>
                        <a:pt x="0" y="46207"/>
                      </a:cubicBezTo>
                      <a:cubicBezTo>
                        <a:pt x="0" y="58275"/>
                        <a:pt x="5081" y="69707"/>
                        <a:pt x="13338" y="78599"/>
                      </a:cubicBezTo>
                      <a:cubicBezTo>
                        <a:pt x="22230" y="87492"/>
                        <a:pt x="33663" y="91938"/>
                        <a:pt x="45730" y="91938"/>
                      </a:cubicBezTo>
                      <a:lnTo>
                        <a:pt x="45730" y="91938"/>
                      </a:lnTo>
                      <a:cubicBezTo>
                        <a:pt x="57798" y="91938"/>
                        <a:pt x="69231" y="87492"/>
                        <a:pt x="78123" y="78599"/>
                      </a:cubicBezTo>
                      <a:cubicBezTo>
                        <a:pt x="87015" y="70343"/>
                        <a:pt x="91461" y="58910"/>
                        <a:pt x="91461" y="46207"/>
                      </a:cubicBezTo>
                      <a:cubicBezTo>
                        <a:pt x="91461" y="34139"/>
                        <a:pt x="87015" y="22707"/>
                        <a:pt x="78123" y="13814"/>
                      </a:cubicBezTo>
                      <a:cubicBezTo>
                        <a:pt x="60339" y="-4605"/>
                        <a:pt x="31757" y="-4605"/>
                        <a:pt x="13338" y="13814"/>
                      </a:cubicBezTo>
                      <a:close/>
                      <a:moveTo>
                        <a:pt x="66690" y="66532"/>
                      </a:moveTo>
                      <a:cubicBezTo>
                        <a:pt x="60974" y="72248"/>
                        <a:pt x="53987" y="75424"/>
                        <a:pt x="46366" y="75424"/>
                      </a:cubicBezTo>
                      <a:lnTo>
                        <a:pt x="46366" y="75424"/>
                      </a:lnTo>
                      <a:cubicBezTo>
                        <a:pt x="38744" y="75424"/>
                        <a:pt x="31122" y="72248"/>
                        <a:pt x="25406" y="66532"/>
                      </a:cubicBezTo>
                      <a:cubicBezTo>
                        <a:pt x="19689" y="60815"/>
                        <a:pt x="17149" y="53829"/>
                        <a:pt x="17149" y="45572"/>
                      </a:cubicBezTo>
                      <a:cubicBezTo>
                        <a:pt x="17149" y="37950"/>
                        <a:pt x="20325" y="30328"/>
                        <a:pt x="25406" y="25247"/>
                      </a:cubicBezTo>
                      <a:cubicBezTo>
                        <a:pt x="31122" y="19531"/>
                        <a:pt x="38744" y="16355"/>
                        <a:pt x="46366" y="16355"/>
                      </a:cubicBezTo>
                      <a:cubicBezTo>
                        <a:pt x="53987" y="16355"/>
                        <a:pt x="61609" y="18896"/>
                        <a:pt x="66690" y="25247"/>
                      </a:cubicBezTo>
                      <a:cubicBezTo>
                        <a:pt x="72407" y="30963"/>
                        <a:pt x="74947" y="37950"/>
                        <a:pt x="74947" y="45572"/>
                      </a:cubicBezTo>
                      <a:cubicBezTo>
                        <a:pt x="74947" y="53829"/>
                        <a:pt x="72407" y="60815"/>
                        <a:pt x="66690" y="66532"/>
                      </a:cubicBezTo>
                      <a:close/>
                    </a:path>
                  </a:pathLst>
                </a:custGeom>
                <a:solidFill>
                  <a:srgbClr val="28327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99"/>
                    <a:buFont typeface="Calibri"/>
                    <a:buNone/>
                  </a:pPr>
                  <a:r>
                    <a:t/>
                  </a:r>
                  <a:endParaRPr b="0" i="0" sz="1799" u="none" cap="none" strike="noStrike">
                    <a:solidFill>
                      <a:srgbClr val="000000"/>
                    </a:solidFill>
                    <a:latin typeface="Nunito Sans"/>
                    <a:ea typeface="Nunito Sans"/>
                    <a:cs typeface="Nunito Sans"/>
                    <a:sym typeface="Nunito Sans"/>
                  </a:endParaRPr>
                </a:p>
              </p:txBody>
            </p:sp>
          </p:grpSp>
          <p:sp>
            <p:nvSpPr>
              <p:cNvPr id="136" name="Google Shape;136;p7"/>
              <p:cNvSpPr txBox="1"/>
              <p:nvPr/>
            </p:nvSpPr>
            <p:spPr>
              <a:xfrm>
                <a:off x="1554480" y="3520440"/>
                <a:ext cx="184800" cy="369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Nunito Sans"/>
                  <a:ea typeface="Nunito Sans"/>
                  <a:cs typeface="Nunito Sans"/>
                  <a:sym typeface="Nunito Sans"/>
                </a:endParaRPr>
              </a:p>
            </p:txBody>
          </p:sp>
        </p:grpSp>
      </p:grpSp>
      <p:sp>
        <p:nvSpPr>
          <p:cNvPr id="137" name="Google Shape;137;p7"/>
          <p:cNvSpPr txBox="1"/>
          <p:nvPr>
            <p:ph idx="1" type="subTitle"/>
          </p:nvPr>
        </p:nvSpPr>
        <p:spPr>
          <a:xfrm>
            <a:off x="475200" y="2826000"/>
            <a:ext cx="1314000" cy="2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38" name="Google Shape;138;p7"/>
          <p:cNvSpPr txBox="1"/>
          <p:nvPr>
            <p:ph idx="3" type="subTitle"/>
          </p:nvPr>
        </p:nvSpPr>
        <p:spPr>
          <a:xfrm>
            <a:off x="475200" y="3819600"/>
            <a:ext cx="1314000" cy="2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grpSp>
        <p:nvGrpSpPr>
          <p:cNvPr id="139" name="Google Shape;139;p7"/>
          <p:cNvGrpSpPr/>
          <p:nvPr/>
        </p:nvGrpSpPr>
        <p:grpSpPr>
          <a:xfrm>
            <a:off x="502216" y="3353780"/>
            <a:ext cx="8243029" cy="0"/>
            <a:chOff x="628267" y="4785337"/>
            <a:chExt cx="10932399" cy="0"/>
          </a:xfrm>
        </p:grpSpPr>
        <p:cxnSp>
          <p:nvCxnSpPr>
            <p:cNvPr id="140" name="Google Shape;140;p7"/>
            <p:cNvCxnSpPr/>
            <p:nvPr/>
          </p:nvCxnSpPr>
          <p:spPr>
            <a:xfrm>
              <a:off x="628267" y="4785337"/>
              <a:ext cx="1742100" cy="0"/>
            </a:xfrm>
            <a:prstGeom prst="straightConnector1">
              <a:avLst/>
            </a:prstGeom>
            <a:noFill/>
            <a:ln cap="rnd" cmpd="sng" w="44450">
              <a:solidFill>
                <a:srgbClr val="D8D8D8"/>
              </a:solidFill>
              <a:prstDash val="solid"/>
              <a:round/>
              <a:headEnd len="sm" w="sm" type="none"/>
              <a:tailEnd len="sm" w="sm" type="none"/>
            </a:ln>
          </p:spPr>
        </p:cxnSp>
        <p:cxnSp>
          <p:nvCxnSpPr>
            <p:cNvPr id="141" name="Google Shape;141;p7"/>
            <p:cNvCxnSpPr/>
            <p:nvPr/>
          </p:nvCxnSpPr>
          <p:spPr>
            <a:xfrm>
              <a:off x="2370466" y="4785337"/>
              <a:ext cx="9190200" cy="0"/>
            </a:xfrm>
            <a:prstGeom prst="straightConnector1">
              <a:avLst/>
            </a:prstGeom>
            <a:noFill/>
            <a:ln cap="rnd" cmpd="sng" w="44450">
              <a:solidFill>
                <a:srgbClr val="FFC000"/>
              </a:solidFill>
              <a:prstDash val="solid"/>
              <a:round/>
              <a:headEnd len="sm" w="sm" type="none"/>
              <a:tailEnd len="sm" w="sm" type="none"/>
            </a:ln>
          </p:spPr>
        </p:cxnSp>
      </p:grpSp>
      <p:grpSp>
        <p:nvGrpSpPr>
          <p:cNvPr id="142" name="Google Shape;142;p7"/>
          <p:cNvGrpSpPr/>
          <p:nvPr/>
        </p:nvGrpSpPr>
        <p:grpSpPr>
          <a:xfrm>
            <a:off x="502216" y="2522013"/>
            <a:ext cx="8243029" cy="0"/>
            <a:chOff x="635762" y="3221713"/>
            <a:chExt cx="10932399" cy="0"/>
          </a:xfrm>
        </p:grpSpPr>
        <p:cxnSp>
          <p:nvCxnSpPr>
            <p:cNvPr id="143" name="Google Shape;143;p7"/>
            <p:cNvCxnSpPr/>
            <p:nvPr/>
          </p:nvCxnSpPr>
          <p:spPr>
            <a:xfrm>
              <a:off x="635762" y="3221713"/>
              <a:ext cx="1742100" cy="0"/>
            </a:xfrm>
            <a:prstGeom prst="straightConnector1">
              <a:avLst/>
            </a:prstGeom>
            <a:noFill/>
            <a:ln cap="rnd" cmpd="sng" w="44450">
              <a:solidFill>
                <a:srgbClr val="D8D8D8"/>
              </a:solidFill>
              <a:prstDash val="solid"/>
              <a:round/>
              <a:headEnd len="sm" w="sm" type="none"/>
              <a:tailEnd len="sm" w="sm" type="none"/>
            </a:ln>
          </p:spPr>
        </p:cxnSp>
        <p:cxnSp>
          <p:nvCxnSpPr>
            <p:cNvPr id="144" name="Google Shape;144;p7"/>
            <p:cNvCxnSpPr/>
            <p:nvPr/>
          </p:nvCxnSpPr>
          <p:spPr>
            <a:xfrm>
              <a:off x="2377961" y="3221713"/>
              <a:ext cx="9190200" cy="0"/>
            </a:xfrm>
            <a:prstGeom prst="straightConnector1">
              <a:avLst/>
            </a:prstGeom>
            <a:noFill/>
            <a:ln cap="rnd" cmpd="sng" w="44450">
              <a:solidFill>
                <a:srgbClr val="FFC000"/>
              </a:solidFill>
              <a:prstDash val="solid"/>
              <a:round/>
              <a:headEnd len="sm" w="sm" type="none"/>
              <a:tailEnd len="sm" w="sm" type="none"/>
            </a:ln>
          </p:spPr>
        </p:cxnSp>
      </p:grpSp>
      <p:cxnSp>
        <p:nvCxnSpPr>
          <p:cNvPr id="145" name="Google Shape;145;p7"/>
          <p:cNvCxnSpPr/>
          <p:nvPr/>
        </p:nvCxnSpPr>
        <p:spPr>
          <a:xfrm>
            <a:off x="1815771" y="1202187"/>
            <a:ext cx="6929100" cy="0"/>
          </a:xfrm>
          <a:prstGeom prst="straightConnector1">
            <a:avLst/>
          </a:prstGeom>
          <a:noFill/>
          <a:ln cap="rnd" cmpd="sng" w="44450">
            <a:solidFill>
              <a:srgbClr val="FFC000"/>
            </a:solidFill>
            <a:prstDash val="solid"/>
            <a:round/>
            <a:headEnd len="sm" w="sm" type="none"/>
            <a:tailEnd len="sm" w="sm" type="none"/>
          </a:ln>
        </p:spPr>
      </p:cxnSp>
      <p:sp>
        <p:nvSpPr>
          <p:cNvPr id="146" name="Google Shape;146;p7"/>
          <p:cNvSpPr txBox="1"/>
          <p:nvPr>
            <p:ph idx="4" type="body"/>
          </p:nvPr>
        </p:nvSpPr>
        <p:spPr>
          <a:xfrm>
            <a:off x="4061250" y="3575925"/>
            <a:ext cx="1683600" cy="239400"/>
          </a:xfrm>
          <a:prstGeom prst="rect">
            <a:avLst/>
          </a:prstGeom>
          <a:noFill/>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147" name="Google Shape;147;p7"/>
          <p:cNvSpPr txBox="1"/>
          <p:nvPr>
            <p:ph idx="5" type="body"/>
          </p:nvPr>
        </p:nvSpPr>
        <p:spPr>
          <a:xfrm>
            <a:off x="6244175" y="3575900"/>
            <a:ext cx="1683600" cy="239400"/>
          </a:xfrm>
          <a:prstGeom prst="rect">
            <a:avLst/>
          </a:prstGeom>
          <a:noFill/>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148" name="Google Shape;148;p7"/>
          <p:cNvSpPr txBox="1"/>
          <p:nvPr>
            <p:ph idx="6" type="body"/>
          </p:nvPr>
        </p:nvSpPr>
        <p:spPr>
          <a:xfrm>
            <a:off x="6244175" y="2585300"/>
            <a:ext cx="1683600" cy="239400"/>
          </a:xfrm>
          <a:prstGeom prst="rect">
            <a:avLst/>
          </a:prstGeom>
          <a:noFill/>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149" name="Google Shape;149;p7"/>
          <p:cNvSpPr txBox="1"/>
          <p:nvPr>
            <p:ph idx="7" type="subTitle"/>
          </p:nvPr>
        </p:nvSpPr>
        <p:spPr>
          <a:xfrm>
            <a:off x="1821025" y="939600"/>
            <a:ext cx="3810000" cy="19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
              <a:buNone/>
              <a:defRPr b="1"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150" name="Google Shape;150;p7"/>
          <p:cNvSpPr txBox="1"/>
          <p:nvPr>
            <p:ph idx="8" type="subTitle"/>
          </p:nvPr>
        </p:nvSpPr>
        <p:spPr>
          <a:xfrm>
            <a:off x="6003650" y="939600"/>
            <a:ext cx="2741700" cy="19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
              <a:buNone/>
              <a:defRPr b="1"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151" name="Google Shape;151;p7"/>
          <p:cNvSpPr txBox="1"/>
          <p:nvPr>
            <p:ph idx="9" type="body"/>
          </p:nvPr>
        </p:nvSpPr>
        <p:spPr>
          <a:xfrm>
            <a:off x="2080050" y="3575925"/>
            <a:ext cx="1683600" cy="239400"/>
          </a:xfrm>
          <a:prstGeom prst="rect">
            <a:avLst/>
          </a:prstGeom>
          <a:noFill/>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152" name="Google Shape;152;p7"/>
          <p:cNvSpPr txBox="1"/>
          <p:nvPr>
            <p:ph idx="13" type="body"/>
          </p:nvPr>
        </p:nvSpPr>
        <p:spPr>
          <a:xfrm>
            <a:off x="2080050" y="2585325"/>
            <a:ext cx="1683600" cy="239400"/>
          </a:xfrm>
          <a:prstGeom prst="rect">
            <a:avLst/>
          </a:prstGeom>
          <a:noFill/>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153" name="Google Shape;153;p7"/>
          <p:cNvSpPr txBox="1"/>
          <p:nvPr>
            <p:ph idx="14" type="subTitle"/>
          </p:nvPr>
        </p:nvSpPr>
        <p:spPr>
          <a:xfrm>
            <a:off x="1839600" y="2595600"/>
            <a:ext cx="252000" cy="252000"/>
          </a:xfrm>
          <a:prstGeom prst="rect">
            <a:avLst/>
          </a:prstGeom>
          <a:solidFill>
            <a:srgbClr val="F5B21A"/>
          </a:solidFill>
        </p:spPr>
        <p:txBody>
          <a:bodyPr anchorCtr="0" anchor="ctr" bIns="18000" lIns="18000" spcFirstLastPara="1" rIns="18000" wrap="square" tIns="18000">
            <a:noAutofit/>
          </a:bodyPr>
          <a:lstStyle>
            <a:lvl1pPr lvl="0" rtl="0" algn="ctr">
              <a:spcBef>
                <a:spcPts val="0"/>
              </a:spcBef>
              <a:spcAft>
                <a:spcPts val="0"/>
              </a:spcAft>
              <a:buClr>
                <a:schemeClr val="lt1"/>
              </a:buClr>
              <a:buSzPts val="900"/>
              <a:buNone/>
              <a:defRPr sz="1100">
                <a:solidFill>
                  <a:schemeClr val="lt1"/>
                </a:solidFill>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54" name="Google Shape;154;p7"/>
          <p:cNvSpPr txBox="1"/>
          <p:nvPr>
            <p:ph idx="15" type="subTitle"/>
          </p:nvPr>
        </p:nvSpPr>
        <p:spPr>
          <a:xfrm>
            <a:off x="6004800" y="2595600"/>
            <a:ext cx="244800" cy="230400"/>
          </a:xfrm>
          <a:prstGeom prst="rect">
            <a:avLst/>
          </a:prstGeom>
          <a:solidFill>
            <a:srgbClr val="F5B21A"/>
          </a:solidFill>
        </p:spPr>
        <p:txBody>
          <a:bodyPr anchorCtr="0" anchor="ctr" bIns="18000" lIns="18000" spcFirstLastPara="1" rIns="18000" wrap="square" tIns="18000">
            <a:noAutofit/>
          </a:bodyPr>
          <a:lstStyle>
            <a:lvl1pPr lvl="0" rtl="0" algn="ctr">
              <a:spcBef>
                <a:spcPts val="0"/>
              </a:spcBef>
              <a:spcAft>
                <a:spcPts val="0"/>
              </a:spcAft>
              <a:buClr>
                <a:schemeClr val="lt1"/>
              </a:buClr>
              <a:buSzPts val="900"/>
              <a:buNone/>
              <a:defRPr sz="1100">
                <a:solidFill>
                  <a:schemeClr val="lt1"/>
                </a:solidFill>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55" name="Google Shape;155;p7"/>
          <p:cNvSpPr txBox="1"/>
          <p:nvPr>
            <p:ph idx="16" type="subTitle"/>
          </p:nvPr>
        </p:nvSpPr>
        <p:spPr>
          <a:xfrm>
            <a:off x="1839600" y="3585600"/>
            <a:ext cx="252000" cy="252000"/>
          </a:xfrm>
          <a:prstGeom prst="rect">
            <a:avLst/>
          </a:prstGeom>
          <a:solidFill>
            <a:srgbClr val="0070C0"/>
          </a:solidFill>
        </p:spPr>
        <p:txBody>
          <a:bodyPr anchorCtr="0" anchor="ctr" bIns="18000" lIns="18000" spcFirstLastPara="1" rIns="18000" wrap="square" tIns="18000">
            <a:noAutofit/>
          </a:bodyPr>
          <a:lstStyle>
            <a:lvl1pPr lvl="0" rtl="0" algn="ctr">
              <a:spcBef>
                <a:spcPts val="0"/>
              </a:spcBef>
              <a:spcAft>
                <a:spcPts val="0"/>
              </a:spcAft>
              <a:buClr>
                <a:schemeClr val="lt1"/>
              </a:buClr>
              <a:buSzPts val="900"/>
              <a:buNone/>
              <a:defRPr sz="1100">
                <a:solidFill>
                  <a:schemeClr val="lt1"/>
                </a:solidFill>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56" name="Google Shape;156;p7"/>
          <p:cNvSpPr txBox="1"/>
          <p:nvPr>
            <p:ph idx="17" type="subTitle"/>
          </p:nvPr>
        </p:nvSpPr>
        <p:spPr>
          <a:xfrm>
            <a:off x="3819600" y="3585600"/>
            <a:ext cx="252000" cy="252000"/>
          </a:xfrm>
          <a:prstGeom prst="rect">
            <a:avLst/>
          </a:prstGeom>
          <a:solidFill>
            <a:srgbClr val="0070C0"/>
          </a:solidFill>
        </p:spPr>
        <p:txBody>
          <a:bodyPr anchorCtr="0" anchor="ctr" bIns="18000" lIns="18000" spcFirstLastPara="1" rIns="18000" wrap="square" tIns="18000">
            <a:noAutofit/>
          </a:bodyPr>
          <a:lstStyle>
            <a:lvl1pPr lvl="0" rtl="0" algn="ctr">
              <a:spcBef>
                <a:spcPts val="0"/>
              </a:spcBef>
              <a:spcAft>
                <a:spcPts val="0"/>
              </a:spcAft>
              <a:buClr>
                <a:schemeClr val="lt1"/>
              </a:buClr>
              <a:buSzPts val="900"/>
              <a:buNone/>
              <a:defRPr sz="1100">
                <a:solidFill>
                  <a:schemeClr val="lt1"/>
                </a:solidFill>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57" name="Google Shape;157;p7"/>
          <p:cNvSpPr txBox="1"/>
          <p:nvPr>
            <p:ph idx="18" type="subTitle"/>
          </p:nvPr>
        </p:nvSpPr>
        <p:spPr>
          <a:xfrm>
            <a:off x="637200" y="4784400"/>
            <a:ext cx="1216800" cy="133200"/>
          </a:xfrm>
          <a:prstGeom prst="rect">
            <a:avLst/>
          </a:prstGeom>
        </p:spPr>
        <p:txBody>
          <a:bodyPr anchorCtr="0" anchor="ctr" bIns="91425" lIns="91425" spcFirstLastPara="1" rIns="91425" wrap="square" tIns="91425">
            <a:noAutofit/>
          </a:bodyPr>
          <a:lstStyle>
            <a:lvl1pPr lvl="0">
              <a:spcBef>
                <a:spcPts val="0"/>
              </a:spcBef>
              <a:spcAft>
                <a:spcPts val="0"/>
              </a:spcAft>
              <a:buSzPts val="600"/>
              <a:buFont typeface="Nunito Sans Light"/>
              <a:buNone/>
              <a:defRPr sz="800">
                <a:latin typeface="Nunito Sans Light"/>
                <a:ea typeface="Nunito Sans Light"/>
                <a:cs typeface="Nunito Sans Light"/>
                <a:sym typeface="Nunito Sans Light"/>
              </a:defRPr>
            </a:lvl1pPr>
            <a:lvl2pPr lvl="1">
              <a:spcBef>
                <a:spcPts val="0"/>
              </a:spcBef>
              <a:spcAft>
                <a:spcPts val="0"/>
              </a:spcAft>
              <a:buSzPts val="1000"/>
              <a:buNone/>
              <a:defRPr/>
            </a:lvl2pPr>
            <a:lvl3pPr lvl="2">
              <a:spcBef>
                <a:spcPts val="0"/>
              </a:spcBef>
              <a:spcAft>
                <a:spcPts val="0"/>
              </a:spcAft>
              <a:buSzPts val="800"/>
              <a:buNone/>
              <a:defRPr/>
            </a:lvl3pPr>
            <a:lvl4pPr lvl="3">
              <a:spcBef>
                <a:spcPts val="0"/>
              </a:spcBef>
              <a:spcAft>
                <a:spcPts val="0"/>
              </a:spcAft>
              <a:buSzPts val="1000"/>
              <a:buNone/>
              <a:defRPr/>
            </a:lvl4pPr>
            <a:lvl5pPr lvl="4">
              <a:spcBef>
                <a:spcPts val="0"/>
              </a:spcBef>
              <a:spcAft>
                <a:spcPts val="0"/>
              </a:spcAft>
              <a:buSzPts val="8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1000"/>
              <a:buNone/>
              <a:defRPr/>
            </a:lvl8pPr>
            <a:lvl9pPr lvl="8">
              <a:spcBef>
                <a:spcPts val="0"/>
              </a:spcBef>
              <a:spcAft>
                <a:spcPts val="0"/>
              </a:spcAft>
              <a:buSzPts val="800"/>
              <a:buNone/>
              <a:defRPr/>
            </a:lvl9pPr>
          </a:lstStyle>
          <a:p/>
        </p:txBody>
      </p:sp>
      <p:sp>
        <p:nvSpPr>
          <p:cNvPr id="158" name="Google Shape;158;p7"/>
          <p:cNvSpPr txBox="1"/>
          <p:nvPr>
            <p:ph idx="19" type="subTitle"/>
          </p:nvPr>
        </p:nvSpPr>
        <p:spPr>
          <a:xfrm>
            <a:off x="2354400" y="4784400"/>
            <a:ext cx="1216800" cy="133200"/>
          </a:xfrm>
          <a:prstGeom prst="rect">
            <a:avLst/>
          </a:prstGeom>
        </p:spPr>
        <p:txBody>
          <a:bodyPr anchorCtr="0" anchor="ctr" bIns="91425" lIns="91425" spcFirstLastPara="1" rIns="91425" wrap="square" tIns="91425">
            <a:noAutofit/>
          </a:bodyPr>
          <a:lstStyle>
            <a:lvl1pPr lvl="0" rtl="0">
              <a:spcBef>
                <a:spcPts val="0"/>
              </a:spcBef>
              <a:spcAft>
                <a:spcPts val="0"/>
              </a:spcAft>
              <a:buSzPts val="600"/>
              <a:buFont typeface="Nunito Sans Light"/>
              <a:buNone/>
              <a:defRPr sz="800">
                <a:latin typeface="Nunito Sans Light"/>
                <a:ea typeface="Nunito Sans Light"/>
                <a:cs typeface="Nunito Sans Light"/>
                <a:sym typeface="Nunito Sans Light"/>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159" name="Google Shape;159;p7"/>
          <p:cNvSpPr txBox="1"/>
          <p:nvPr>
            <p:ph idx="20" type="subTitle"/>
          </p:nvPr>
        </p:nvSpPr>
        <p:spPr>
          <a:xfrm>
            <a:off x="4140000" y="4784400"/>
            <a:ext cx="1216800" cy="133200"/>
          </a:xfrm>
          <a:prstGeom prst="rect">
            <a:avLst/>
          </a:prstGeom>
        </p:spPr>
        <p:txBody>
          <a:bodyPr anchorCtr="0" anchor="ctr" bIns="91425" lIns="91425" spcFirstLastPara="1" rIns="91425" wrap="square" tIns="91425">
            <a:noAutofit/>
          </a:bodyPr>
          <a:lstStyle>
            <a:lvl1pPr lvl="0" rtl="0">
              <a:spcBef>
                <a:spcPts val="0"/>
              </a:spcBef>
              <a:spcAft>
                <a:spcPts val="0"/>
              </a:spcAft>
              <a:buSzPts val="600"/>
              <a:buFont typeface="Nunito Sans Light"/>
              <a:buNone/>
              <a:defRPr sz="800">
                <a:latin typeface="Nunito Sans Light"/>
                <a:ea typeface="Nunito Sans Light"/>
                <a:cs typeface="Nunito Sans Light"/>
                <a:sym typeface="Nunito Sans Light"/>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160" name="Google Shape;160;p7"/>
          <p:cNvSpPr txBox="1"/>
          <p:nvPr>
            <p:ph idx="21" type="subTitle"/>
          </p:nvPr>
        </p:nvSpPr>
        <p:spPr>
          <a:xfrm>
            <a:off x="6073200" y="4784400"/>
            <a:ext cx="1216800" cy="133200"/>
          </a:xfrm>
          <a:prstGeom prst="rect">
            <a:avLst/>
          </a:prstGeom>
        </p:spPr>
        <p:txBody>
          <a:bodyPr anchorCtr="0" anchor="ctr" bIns="91425" lIns="91425" spcFirstLastPara="1" rIns="91425" wrap="square" tIns="91425">
            <a:noAutofit/>
          </a:bodyPr>
          <a:lstStyle>
            <a:lvl1pPr lvl="0" rtl="0">
              <a:spcBef>
                <a:spcPts val="0"/>
              </a:spcBef>
              <a:spcAft>
                <a:spcPts val="0"/>
              </a:spcAft>
              <a:buSzPts val="600"/>
              <a:buFont typeface="Nunito Sans Light"/>
              <a:buNone/>
              <a:defRPr sz="800">
                <a:latin typeface="Nunito Sans Light"/>
                <a:ea typeface="Nunito Sans Light"/>
                <a:cs typeface="Nunito Sans Light"/>
                <a:sym typeface="Nunito Sans Light"/>
              </a:defRPr>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sp>
        <p:nvSpPr>
          <p:cNvPr id="161" name="Google Shape;161;p7"/>
          <p:cNvSpPr txBox="1"/>
          <p:nvPr>
            <p:ph idx="22" type="subTitle"/>
          </p:nvPr>
        </p:nvSpPr>
        <p:spPr>
          <a:xfrm>
            <a:off x="1900800" y="4467600"/>
            <a:ext cx="3949200" cy="291600"/>
          </a:xfrm>
          <a:prstGeom prst="rect">
            <a:avLst/>
          </a:prstGeom>
        </p:spPr>
        <p:txBody>
          <a:bodyPr anchorCtr="0" anchor="ctr" bIns="91425" lIns="91425" spcFirstLastPara="1" rIns="91425" wrap="square" tIns="91425">
            <a:noAutofit/>
          </a:bodyPr>
          <a:lstStyle>
            <a:lvl1pPr lvl="0" algn="ctr">
              <a:spcBef>
                <a:spcPts val="0"/>
              </a:spcBef>
              <a:spcAft>
                <a:spcPts val="0"/>
              </a:spcAft>
              <a:buSzPts val="1000"/>
              <a:buNone/>
              <a:defRPr b="1" sz="1200"/>
            </a:lvl1pPr>
            <a:lvl2pPr lvl="1">
              <a:spcBef>
                <a:spcPts val="0"/>
              </a:spcBef>
              <a:spcAft>
                <a:spcPts val="0"/>
              </a:spcAft>
              <a:buSzPts val="1000"/>
              <a:buNone/>
              <a:defRPr/>
            </a:lvl2pPr>
            <a:lvl3pPr lvl="2">
              <a:spcBef>
                <a:spcPts val="0"/>
              </a:spcBef>
              <a:spcAft>
                <a:spcPts val="0"/>
              </a:spcAft>
              <a:buSzPts val="800"/>
              <a:buNone/>
              <a:defRPr/>
            </a:lvl3pPr>
            <a:lvl4pPr lvl="3">
              <a:spcBef>
                <a:spcPts val="0"/>
              </a:spcBef>
              <a:spcAft>
                <a:spcPts val="0"/>
              </a:spcAft>
              <a:buSzPts val="1000"/>
              <a:buNone/>
              <a:defRPr/>
            </a:lvl4pPr>
            <a:lvl5pPr lvl="4">
              <a:spcBef>
                <a:spcPts val="0"/>
              </a:spcBef>
              <a:spcAft>
                <a:spcPts val="0"/>
              </a:spcAft>
              <a:buSzPts val="8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1000"/>
              <a:buNone/>
              <a:defRPr/>
            </a:lvl8pPr>
            <a:lvl9pPr lvl="8">
              <a:spcBef>
                <a:spcPts val="0"/>
              </a:spcBef>
              <a:spcAft>
                <a:spcPts val="0"/>
              </a:spcAft>
              <a:buSzPts val="800"/>
              <a:buNone/>
              <a:defRPr/>
            </a:lvl9pPr>
          </a:lstStyle>
          <a:p/>
        </p:txBody>
      </p:sp>
      <p:sp>
        <p:nvSpPr>
          <p:cNvPr id="162" name="Google Shape;162;p7"/>
          <p:cNvSpPr txBox="1"/>
          <p:nvPr>
            <p:ph idx="23" type="subTitle"/>
          </p:nvPr>
        </p:nvSpPr>
        <p:spPr>
          <a:xfrm>
            <a:off x="6051600" y="4467600"/>
            <a:ext cx="2772000" cy="29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
              <a:buNone/>
              <a:defRPr b="1" sz="1200"/>
            </a:lvl1pPr>
            <a:lvl2pPr lvl="1" rtl="0">
              <a:spcBef>
                <a:spcPts val="0"/>
              </a:spcBef>
              <a:spcAft>
                <a:spcPts val="0"/>
              </a:spcAft>
              <a:buSzPts val="1000"/>
              <a:buNone/>
              <a:defRPr/>
            </a:lvl2pPr>
            <a:lvl3pPr lvl="2" rtl="0">
              <a:spcBef>
                <a:spcPts val="0"/>
              </a:spcBef>
              <a:spcAft>
                <a:spcPts val="0"/>
              </a:spcAft>
              <a:buSzPts val="800"/>
              <a:buNone/>
              <a:defRPr/>
            </a:lvl3pPr>
            <a:lvl4pPr lvl="3" rtl="0">
              <a:spcBef>
                <a:spcPts val="0"/>
              </a:spcBef>
              <a:spcAft>
                <a:spcPts val="0"/>
              </a:spcAft>
              <a:buSzPts val="1000"/>
              <a:buNone/>
              <a:defRPr/>
            </a:lvl4pPr>
            <a:lvl5pPr lvl="4" rtl="0">
              <a:spcBef>
                <a:spcPts val="0"/>
              </a:spcBef>
              <a:spcAft>
                <a:spcPts val="0"/>
              </a:spcAft>
              <a:buSzPts val="800"/>
              <a:buNone/>
              <a:defRPr/>
            </a:lvl5pPr>
            <a:lvl6pPr lvl="5" rtl="0">
              <a:spcBef>
                <a:spcPts val="0"/>
              </a:spcBef>
              <a:spcAft>
                <a:spcPts val="0"/>
              </a:spcAft>
              <a:buSzPts val="1000"/>
              <a:buNone/>
              <a:defRPr/>
            </a:lvl6pPr>
            <a:lvl7pPr lvl="6" rtl="0">
              <a:spcBef>
                <a:spcPts val="0"/>
              </a:spcBef>
              <a:spcAft>
                <a:spcPts val="0"/>
              </a:spcAft>
              <a:buSzPts val="800"/>
              <a:buNone/>
              <a:defRPr/>
            </a:lvl7pPr>
            <a:lvl8pPr lvl="7" rtl="0">
              <a:spcBef>
                <a:spcPts val="0"/>
              </a:spcBef>
              <a:spcAft>
                <a:spcPts val="0"/>
              </a:spcAft>
              <a:buSzPts val="1000"/>
              <a:buNone/>
              <a:defRPr/>
            </a:lvl8pPr>
            <a:lvl9pPr lvl="8" rtl="0">
              <a:spcBef>
                <a:spcPts val="0"/>
              </a:spcBef>
              <a:spcAft>
                <a:spcPts val="0"/>
              </a:spcAft>
              <a:buSzPts val="800"/>
              <a:buNone/>
              <a:defRPr/>
            </a:lvl9pPr>
          </a:lstStyle>
          <a:p/>
        </p:txBody>
      </p:sp>
      <p:grpSp>
        <p:nvGrpSpPr>
          <p:cNvPr id="163" name="Google Shape;163;p7"/>
          <p:cNvGrpSpPr/>
          <p:nvPr/>
        </p:nvGrpSpPr>
        <p:grpSpPr>
          <a:xfrm>
            <a:off x="433454" y="1451279"/>
            <a:ext cx="1430941" cy="553019"/>
            <a:chOff x="537070" y="2011446"/>
            <a:chExt cx="1897800" cy="777695"/>
          </a:xfrm>
        </p:grpSpPr>
        <p:sp>
          <p:nvSpPr>
            <p:cNvPr id="164" name="Google Shape;164;p7"/>
            <p:cNvSpPr txBox="1"/>
            <p:nvPr/>
          </p:nvSpPr>
          <p:spPr>
            <a:xfrm>
              <a:off x="537070" y="2542841"/>
              <a:ext cx="1897800" cy="246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Nunito Sans"/>
                <a:buNone/>
              </a:pPr>
              <a:r>
                <a:t/>
              </a:r>
              <a:endParaRPr/>
            </a:p>
          </p:txBody>
        </p:sp>
        <p:pic>
          <p:nvPicPr>
            <p:cNvPr id="165" name="Google Shape;165;p7"/>
            <p:cNvPicPr preferRelativeResize="0"/>
            <p:nvPr/>
          </p:nvPicPr>
          <p:blipFill rotWithShape="1">
            <a:blip r:embed="rId2">
              <a:alphaModFix/>
            </a:blip>
            <a:srcRect b="0" l="0" r="0" t="0"/>
            <a:stretch/>
          </p:blipFill>
          <p:spPr>
            <a:xfrm>
              <a:off x="1253198" y="2011446"/>
              <a:ext cx="432000" cy="432000"/>
            </a:xfrm>
            <a:prstGeom prst="rect">
              <a:avLst/>
            </a:prstGeom>
            <a:noFill/>
            <a:ln>
              <a:noFill/>
            </a:ln>
          </p:spPr>
        </p:pic>
      </p:grpSp>
      <p:sp>
        <p:nvSpPr>
          <p:cNvPr id="166" name="Google Shape;166;p7"/>
          <p:cNvSpPr txBox="1"/>
          <p:nvPr>
            <p:ph idx="24" type="subTitle"/>
          </p:nvPr>
        </p:nvSpPr>
        <p:spPr>
          <a:xfrm>
            <a:off x="475200" y="1760400"/>
            <a:ext cx="1314000" cy="2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800"/>
              <a:buNone/>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67" name="Google Shape;167;p7"/>
          <p:cNvSpPr txBox="1"/>
          <p:nvPr>
            <p:ph idx="25" type="subTitle"/>
          </p:nvPr>
        </p:nvSpPr>
        <p:spPr>
          <a:xfrm>
            <a:off x="1839600" y="1245600"/>
            <a:ext cx="252000" cy="252000"/>
          </a:xfrm>
          <a:prstGeom prst="rect">
            <a:avLst/>
          </a:prstGeom>
          <a:solidFill>
            <a:srgbClr val="F5B21A"/>
          </a:solidFill>
        </p:spPr>
        <p:txBody>
          <a:bodyPr anchorCtr="0" anchor="ctr" bIns="18000" lIns="18000" spcFirstLastPara="1" rIns="18000" wrap="square" tIns="18000">
            <a:noAutofit/>
          </a:bodyPr>
          <a:lstStyle>
            <a:lvl1pPr lvl="0" rtl="0" algn="ctr">
              <a:spcBef>
                <a:spcPts val="0"/>
              </a:spcBef>
              <a:spcAft>
                <a:spcPts val="0"/>
              </a:spcAft>
              <a:buClr>
                <a:schemeClr val="lt1"/>
              </a:buClr>
              <a:buSzPts val="900"/>
              <a:buNone/>
              <a:defRPr sz="1100">
                <a:solidFill>
                  <a:schemeClr val="lt1"/>
                </a:solidFill>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68" name="Google Shape;168;p7"/>
          <p:cNvSpPr txBox="1"/>
          <p:nvPr>
            <p:ph idx="26" type="subTitle"/>
          </p:nvPr>
        </p:nvSpPr>
        <p:spPr>
          <a:xfrm>
            <a:off x="3819600" y="1245600"/>
            <a:ext cx="252000" cy="252000"/>
          </a:xfrm>
          <a:prstGeom prst="rect">
            <a:avLst/>
          </a:prstGeom>
          <a:solidFill>
            <a:srgbClr val="F5B21A"/>
          </a:solidFill>
        </p:spPr>
        <p:txBody>
          <a:bodyPr anchorCtr="0" anchor="ctr" bIns="18000" lIns="18000" spcFirstLastPara="1" rIns="18000" wrap="square" tIns="18000">
            <a:noAutofit/>
          </a:bodyPr>
          <a:lstStyle>
            <a:lvl1pPr lvl="0" rtl="0" algn="ctr">
              <a:spcBef>
                <a:spcPts val="0"/>
              </a:spcBef>
              <a:spcAft>
                <a:spcPts val="0"/>
              </a:spcAft>
              <a:buClr>
                <a:schemeClr val="lt1"/>
              </a:buClr>
              <a:buSzPts val="900"/>
              <a:buNone/>
              <a:defRPr sz="1100">
                <a:solidFill>
                  <a:schemeClr val="lt1"/>
                </a:solidFill>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69" name="Google Shape;169;p7"/>
          <p:cNvSpPr txBox="1"/>
          <p:nvPr>
            <p:ph idx="27" type="subTitle"/>
          </p:nvPr>
        </p:nvSpPr>
        <p:spPr>
          <a:xfrm>
            <a:off x="1839600" y="1522800"/>
            <a:ext cx="252000" cy="252000"/>
          </a:xfrm>
          <a:prstGeom prst="rect">
            <a:avLst/>
          </a:prstGeom>
          <a:solidFill>
            <a:srgbClr val="BFBFBF"/>
          </a:solidFill>
        </p:spPr>
        <p:txBody>
          <a:bodyPr anchorCtr="0" anchor="ctr" bIns="18000" lIns="18000" spcFirstLastPara="1" rIns="18000" wrap="square" tIns="18000">
            <a:noAutofit/>
          </a:bodyPr>
          <a:lstStyle>
            <a:lvl1pPr lvl="0" rtl="0" algn="ctr">
              <a:spcBef>
                <a:spcPts val="0"/>
              </a:spcBef>
              <a:spcAft>
                <a:spcPts val="0"/>
              </a:spcAft>
              <a:buClr>
                <a:schemeClr val="lt1"/>
              </a:buClr>
              <a:buSzPts val="900"/>
              <a:buNone/>
              <a:defRPr sz="1100">
                <a:solidFill>
                  <a:schemeClr val="lt1"/>
                </a:solidFill>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70" name="Google Shape;170;p7"/>
          <p:cNvSpPr txBox="1"/>
          <p:nvPr>
            <p:ph idx="28" type="subTitle"/>
          </p:nvPr>
        </p:nvSpPr>
        <p:spPr>
          <a:xfrm>
            <a:off x="6004800" y="1245600"/>
            <a:ext cx="252000" cy="252000"/>
          </a:xfrm>
          <a:prstGeom prst="rect">
            <a:avLst/>
          </a:prstGeom>
          <a:solidFill>
            <a:srgbClr val="00AF87"/>
          </a:solidFill>
        </p:spPr>
        <p:txBody>
          <a:bodyPr anchorCtr="0" anchor="ctr" bIns="18000" lIns="18000" spcFirstLastPara="1" rIns="18000" wrap="square" tIns="18000">
            <a:noAutofit/>
          </a:bodyPr>
          <a:lstStyle>
            <a:lvl1pPr lvl="0" rtl="0" algn="ctr">
              <a:spcBef>
                <a:spcPts val="0"/>
              </a:spcBef>
              <a:spcAft>
                <a:spcPts val="0"/>
              </a:spcAft>
              <a:buClr>
                <a:schemeClr val="lt1"/>
              </a:buClr>
              <a:buSzPts val="900"/>
              <a:buNone/>
              <a:defRPr sz="1100">
                <a:solidFill>
                  <a:schemeClr val="lt1"/>
                </a:solidFill>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
        <p:nvSpPr>
          <p:cNvPr id="171" name="Google Shape;171;p7"/>
          <p:cNvSpPr txBox="1"/>
          <p:nvPr>
            <p:ph idx="29" type="body"/>
          </p:nvPr>
        </p:nvSpPr>
        <p:spPr>
          <a:xfrm>
            <a:off x="6244175" y="1238038"/>
            <a:ext cx="1683600" cy="239400"/>
          </a:xfrm>
          <a:prstGeom prst="rect">
            <a:avLst/>
          </a:prstGeom>
          <a:noFill/>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172" name="Google Shape;172;p7"/>
          <p:cNvSpPr txBox="1"/>
          <p:nvPr>
            <p:ph idx="30" type="body"/>
          </p:nvPr>
        </p:nvSpPr>
        <p:spPr>
          <a:xfrm>
            <a:off x="2080050" y="1513376"/>
            <a:ext cx="1683600" cy="239400"/>
          </a:xfrm>
          <a:prstGeom prst="rect">
            <a:avLst/>
          </a:prstGeom>
          <a:noFill/>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173" name="Google Shape;173;p7"/>
          <p:cNvSpPr txBox="1"/>
          <p:nvPr>
            <p:ph idx="31" type="body"/>
          </p:nvPr>
        </p:nvSpPr>
        <p:spPr>
          <a:xfrm>
            <a:off x="2080050" y="1238063"/>
            <a:ext cx="1683600" cy="239400"/>
          </a:xfrm>
          <a:prstGeom prst="rect">
            <a:avLst/>
          </a:prstGeom>
          <a:noFill/>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174" name="Google Shape;174;p7"/>
          <p:cNvSpPr txBox="1"/>
          <p:nvPr>
            <p:ph idx="32" type="body"/>
          </p:nvPr>
        </p:nvSpPr>
        <p:spPr>
          <a:xfrm>
            <a:off x="4060800" y="1238063"/>
            <a:ext cx="1683600" cy="239400"/>
          </a:xfrm>
          <a:prstGeom prst="rect">
            <a:avLst/>
          </a:prstGeom>
          <a:noFill/>
        </p:spPr>
        <p:txBody>
          <a:bodyPr anchorCtr="0" anchor="t" bIns="91425" lIns="91425" spcFirstLastPara="1" rIns="91425" wrap="square" tIns="91425">
            <a:noAutofit/>
          </a:bodyPr>
          <a:lstStyle>
            <a:lvl1pPr indent="-279400" lvl="0" marL="457200" rtl="0">
              <a:spcBef>
                <a:spcPts val="0"/>
              </a:spcBef>
              <a:spcAft>
                <a:spcPts val="0"/>
              </a:spcAft>
              <a:buSzPts val="800"/>
              <a:buChar char="☐"/>
              <a:defRPr sz="800"/>
            </a:lvl1pPr>
            <a:lvl2pPr indent="-279400" lvl="1" marL="914400" rtl="0">
              <a:spcBef>
                <a:spcPts val="0"/>
              </a:spcBef>
              <a:spcAft>
                <a:spcPts val="0"/>
              </a:spcAft>
              <a:buSzPts val="800"/>
              <a:buChar char="■"/>
              <a:defRPr sz="800"/>
            </a:lvl2pPr>
            <a:lvl3pPr indent="-279400" lvl="2" marL="1371600" rtl="0">
              <a:spcBef>
                <a:spcPts val="0"/>
              </a:spcBef>
              <a:spcAft>
                <a:spcPts val="0"/>
              </a:spcAft>
              <a:buSzPts val="800"/>
              <a:buChar char="☐"/>
              <a:defRPr sz="800"/>
            </a:lvl3pPr>
            <a:lvl4pPr indent="-279400" lvl="3" marL="1828800" rtl="0">
              <a:spcBef>
                <a:spcPts val="0"/>
              </a:spcBef>
              <a:spcAft>
                <a:spcPts val="0"/>
              </a:spcAft>
              <a:buSzPts val="800"/>
              <a:buChar char="■"/>
              <a:defRPr sz="800"/>
            </a:lvl4pPr>
            <a:lvl5pPr indent="-279400" lvl="4" marL="2286000" rtl="0">
              <a:spcBef>
                <a:spcPts val="0"/>
              </a:spcBef>
              <a:spcAft>
                <a:spcPts val="0"/>
              </a:spcAft>
              <a:buSzPts val="800"/>
              <a:buChar char="☐"/>
              <a:defRPr sz="800"/>
            </a:lvl5pPr>
            <a:lvl6pPr indent="-279400" lvl="5" marL="2743200" rtl="0">
              <a:spcBef>
                <a:spcPts val="0"/>
              </a:spcBef>
              <a:spcAft>
                <a:spcPts val="0"/>
              </a:spcAft>
              <a:buSzPts val="800"/>
              <a:buChar char="■"/>
              <a:defRPr sz="800"/>
            </a:lvl6pPr>
            <a:lvl7pPr indent="-279400" lvl="6" marL="3200400" rtl="0">
              <a:spcBef>
                <a:spcPts val="0"/>
              </a:spcBef>
              <a:spcAft>
                <a:spcPts val="0"/>
              </a:spcAft>
              <a:buSzPts val="800"/>
              <a:buChar char="☐"/>
              <a:defRPr sz="800"/>
            </a:lvl7pPr>
            <a:lvl8pPr indent="-279400" lvl="7" marL="3657600" rtl="0">
              <a:spcBef>
                <a:spcPts val="0"/>
              </a:spcBef>
              <a:spcAft>
                <a:spcPts val="0"/>
              </a:spcAft>
              <a:buSzPts val="800"/>
              <a:buChar char="■"/>
              <a:defRPr sz="800"/>
            </a:lvl8pPr>
            <a:lvl9pPr indent="-279400" lvl="8" marL="4114800" rtl="0">
              <a:spcBef>
                <a:spcPts val="0"/>
              </a:spcBef>
              <a:spcAft>
                <a:spcPts val="0"/>
              </a:spcAft>
              <a:buSzPts val="800"/>
              <a:buChar char="☐"/>
              <a:defRPr sz="800"/>
            </a:lvl9pPr>
          </a:lstStyle>
          <a:p/>
        </p:txBody>
      </p:sp>
      <p:sp>
        <p:nvSpPr>
          <p:cNvPr id="175" name="Google Shape;175;p7"/>
          <p:cNvSpPr txBox="1"/>
          <p:nvPr>
            <p:ph idx="33" type="subTitle"/>
          </p:nvPr>
        </p:nvSpPr>
        <p:spPr>
          <a:xfrm>
            <a:off x="6004800" y="3585600"/>
            <a:ext cx="252000" cy="252000"/>
          </a:xfrm>
          <a:prstGeom prst="rect">
            <a:avLst/>
          </a:prstGeom>
          <a:solidFill>
            <a:srgbClr val="F5B21A"/>
          </a:solidFill>
        </p:spPr>
        <p:txBody>
          <a:bodyPr anchorCtr="0" anchor="ctr" bIns="18000" lIns="18000" spcFirstLastPara="1" rIns="18000" wrap="square" tIns="18000">
            <a:noAutofit/>
          </a:bodyPr>
          <a:lstStyle>
            <a:lvl1pPr lvl="0" rtl="0" algn="ctr">
              <a:spcBef>
                <a:spcPts val="0"/>
              </a:spcBef>
              <a:spcAft>
                <a:spcPts val="0"/>
              </a:spcAft>
              <a:buClr>
                <a:schemeClr val="lt1"/>
              </a:buClr>
              <a:buSzPts val="900"/>
              <a:buNone/>
              <a:defRPr sz="1100">
                <a:solidFill>
                  <a:schemeClr val="lt1"/>
                </a:solidFill>
              </a:defRPr>
            </a:lvl1pPr>
            <a:lvl2pPr lvl="1" rtl="0" algn="ctr">
              <a:spcBef>
                <a:spcPts val="0"/>
              </a:spcBef>
              <a:spcAft>
                <a:spcPts val="0"/>
              </a:spcAft>
              <a:buSzPts val="1000"/>
              <a:buNone/>
              <a:defRPr/>
            </a:lvl2pPr>
            <a:lvl3pPr lvl="2" rtl="0" algn="ctr">
              <a:spcBef>
                <a:spcPts val="0"/>
              </a:spcBef>
              <a:spcAft>
                <a:spcPts val="0"/>
              </a:spcAft>
              <a:buSzPts val="800"/>
              <a:buNone/>
              <a:defRPr/>
            </a:lvl3pPr>
            <a:lvl4pPr lvl="3" rtl="0" algn="ctr">
              <a:spcBef>
                <a:spcPts val="0"/>
              </a:spcBef>
              <a:spcAft>
                <a:spcPts val="0"/>
              </a:spcAft>
              <a:buSzPts val="1000"/>
              <a:buNone/>
              <a:defRPr/>
            </a:lvl4pPr>
            <a:lvl5pPr lvl="4" rtl="0" algn="ctr">
              <a:spcBef>
                <a:spcPts val="0"/>
              </a:spcBef>
              <a:spcAft>
                <a:spcPts val="0"/>
              </a:spcAft>
              <a:buSzPts val="800"/>
              <a:buNone/>
              <a:defRPr/>
            </a:lvl5pPr>
            <a:lvl6pPr lvl="5" rtl="0" algn="ctr">
              <a:spcBef>
                <a:spcPts val="0"/>
              </a:spcBef>
              <a:spcAft>
                <a:spcPts val="0"/>
              </a:spcAft>
              <a:buSzPts val="1000"/>
              <a:buNone/>
              <a:defRPr/>
            </a:lvl6pPr>
            <a:lvl7pPr lvl="6" rtl="0" algn="ctr">
              <a:spcBef>
                <a:spcPts val="0"/>
              </a:spcBef>
              <a:spcAft>
                <a:spcPts val="0"/>
              </a:spcAft>
              <a:buSzPts val="800"/>
              <a:buNone/>
              <a:defRPr/>
            </a:lvl7pPr>
            <a:lvl8pPr lvl="7" rtl="0" algn="ctr">
              <a:spcBef>
                <a:spcPts val="0"/>
              </a:spcBef>
              <a:spcAft>
                <a:spcPts val="0"/>
              </a:spcAft>
              <a:buSzPts val="1000"/>
              <a:buNone/>
              <a:defRPr/>
            </a:lvl8pPr>
            <a:lvl9pPr lvl="8" rtl="0" algn="ctr">
              <a:spcBef>
                <a:spcPts val="0"/>
              </a:spcBef>
              <a:spcAft>
                <a:spcPts val="0"/>
              </a:spcAft>
              <a:buSzPts val="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6" name="Shape 176"/>
        <p:cNvGrpSpPr/>
        <p:nvPr/>
      </p:nvGrpSpPr>
      <p:grpSpPr>
        <a:xfrm>
          <a:off x="0" y="0"/>
          <a:ext cx="0" cy="0"/>
          <a:chOff x="0" y="0"/>
          <a:chExt cx="0" cy="0"/>
        </a:xfrm>
      </p:grpSpPr>
      <p:sp>
        <p:nvSpPr>
          <p:cNvPr id="177" name="Google Shape;177;p8"/>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78" name="Google Shape;178;p8"/>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92100" lvl="1" marL="914400">
              <a:spcBef>
                <a:spcPts val="0"/>
              </a:spcBef>
              <a:spcAft>
                <a:spcPts val="0"/>
              </a:spcAft>
              <a:buSzPts val="1000"/>
              <a:buChar char="■"/>
              <a:defRPr/>
            </a:lvl2pPr>
            <a:lvl3pPr indent="-279400" lvl="2" marL="1371600">
              <a:spcBef>
                <a:spcPts val="0"/>
              </a:spcBef>
              <a:spcAft>
                <a:spcPts val="0"/>
              </a:spcAft>
              <a:buSzPts val="800"/>
              <a:buChar char="☐"/>
              <a:defRPr/>
            </a:lvl3pPr>
            <a:lvl4pPr indent="-292100" lvl="3" marL="1828800">
              <a:spcBef>
                <a:spcPts val="0"/>
              </a:spcBef>
              <a:spcAft>
                <a:spcPts val="0"/>
              </a:spcAft>
              <a:buClr>
                <a:srgbClr val="283272"/>
              </a:buClr>
              <a:buSzPts val="1000"/>
              <a:buChar char="■"/>
              <a:defRPr/>
            </a:lvl4pPr>
            <a:lvl5pPr indent="-279400" lvl="4" marL="2286000">
              <a:spcBef>
                <a:spcPts val="0"/>
              </a:spcBef>
              <a:spcAft>
                <a:spcPts val="0"/>
              </a:spcAft>
              <a:buClr>
                <a:srgbClr val="283272"/>
              </a:buClr>
              <a:buSzPts val="800"/>
              <a:buChar char="☐"/>
              <a:defRPr/>
            </a:lvl5pPr>
            <a:lvl6pPr indent="-292100" lvl="5" marL="2743200">
              <a:spcBef>
                <a:spcPts val="0"/>
              </a:spcBef>
              <a:spcAft>
                <a:spcPts val="0"/>
              </a:spcAft>
              <a:buClr>
                <a:srgbClr val="283272"/>
              </a:buClr>
              <a:buSzPts val="1000"/>
              <a:buChar char="■"/>
              <a:defRPr/>
            </a:lvl6pPr>
            <a:lvl7pPr indent="-279400" lvl="6" marL="3200400">
              <a:spcBef>
                <a:spcPts val="0"/>
              </a:spcBef>
              <a:spcAft>
                <a:spcPts val="0"/>
              </a:spcAft>
              <a:buClr>
                <a:srgbClr val="283272"/>
              </a:buClr>
              <a:buSzPts val="800"/>
              <a:buChar char="☐"/>
              <a:defRPr/>
            </a:lvl7pPr>
            <a:lvl8pPr indent="-292100" lvl="7" marL="3657600">
              <a:spcBef>
                <a:spcPts val="0"/>
              </a:spcBef>
              <a:spcAft>
                <a:spcPts val="0"/>
              </a:spcAft>
              <a:buClr>
                <a:srgbClr val="283272"/>
              </a:buClr>
              <a:buSzPts val="1000"/>
              <a:buChar char="■"/>
              <a:defRPr/>
            </a:lvl8pPr>
            <a:lvl9pPr indent="-279400" lvl="8" marL="4114800">
              <a:spcBef>
                <a:spcPts val="0"/>
              </a:spcBef>
              <a:spcAft>
                <a:spcPts val="0"/>
              </a:spcAft>
              <a:buClr>
                <a:srgbClr val="283272"/>
              </a:buClr>
              <a:buSzPts val="800"/>
              <a:buChar char="☐"/>
              <a:defRPr/>
            </a:lvl9pPr>
          </a:lstStyle>
          <a:p/>
        </p:txBody>
      </p:sp>
      <p:sp>
        <p:nvSpPr>
          <p:cNvPr id="179" name="Google Shape;179;p8"/>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lvl1pPr lv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0" name="Shape 180"/>
        <p:cNvGrpSpPr/>
        <p:nvPr/>
      </p:nvGrpSpPr>
      <p:grpSpPr>
        <a:xfrm>
          <a:off x="0" y="0"/>
          <a:ext cx="0" cy="0"/>
          <a:chOff x="0" y="0"/>
          <a:chExt cx="0" cy="0"/>
        </a:xfrm>
      </p:grpSpPr>
      <p:sp>
        <p:nvSpPr>
          <p:cNvPr id="181" name="Google Shape;181;p9"/>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82" name="Google Shape;182;p9"/>
          <p:cNvSpPr txBox="1"/>
          <p:nvPr>
            <p:ph idx="1" type="body"/>
          </p:nvPr>
        </p:nvSpPr>
        <p:spPr>
          <a:xfrm>
            <a:off x="461400" y="943200"/>
            <a:ext cx="4046400" cy="3729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92100" lvl="1" marL="914400">
              <a:spcBef>
                <a:spcPts val="0"/>
              </a:spcBef>
              <a:spcAft>
                <a:spcPts val="0"/>
              </a:spcAft>
              <a:buSzPts val="1000"/>
              <a:buChar char="■"/>
              <a:defRPr/>
            </a:lvl2pPr>
            <a:lvl3pPr indent="-279400" lvl="2" marL="1371600">
              <a:spcBef>
                <a:spcPts val="0"/>
              </a:spcBef>
              <a:spcAft>
                <a:spcPts val="0"/>
              </a:spcAft>
              <a:buSzPts val="800"/>
              <a:buChar char="☐"/>
              <a:defRPr/>
            </a:lvl3pPr>
            <a:lvl4pPr indent="-292100" lvl="3" marL="1828800">
              <a:spcBef>
                <a:spcPts val="0"/>
              </a:spcBef>
              <a:spcAft>
                <a:spcPts val="0"/>
              </a:spcAft>
              <a:buSzPts val="1000"/>
              <a:buChar char="■"/>
              <a:defRPr/>
            </a:lvl4pPr>
            <a:lvl5pPr indent="-279400" lvl="4" marL="2286000">
              <a:spcBef>
                <a:spcPts val="0"/>
              </a:spcBef>
              <a:spcAft>
                <a:spcPts val="0"/>
              </a:spcAft>
              <a:buSzPts val="800"/>
              <a:buChar char="☐"/>
              <a:defRPr/>
            </a:lvl5pPr>
            <a:lvl6pPr indent="-292100" lvl="5" marL="2743200">
              <a:spcBef>
                <a:spcPts val="0"/>
              </a:spcBef>
              <a:spcAft>
                <a:spcPts val="0"/>
              </a:spcAft>
              <a:buSzPts val="1000"/>
              <a:buChar char="■"/>
              <a:defRPr/>
            </a:lvl6pPr>
            <a:lvl7pPr indent="-279400" lvl="6" marL="3200400">
              <a:spcBef>
                <a:spcPts val="0"/>
              </a:spcBef>
              <a:spcAft>
                <a:spcPts val="0"/>
              </a:spcAft>
              <a:buSzPts val="800"/>
              <a:buChar char="☐"/>
              <a:defRPr/>
            </a:lvl7pPr>
            <a:lvl8pPr indent="-292100" lvl="7" marL="3657600">
              <a:spcBef>
                <a:spcPts val="0"/>
              </a:spcBef>
              <a:spcAft>
                <a:spcPts val="0"/>
              </a:spcAft>
              <a:buSzPts val="1000"/>
              <a:buChar char="■"/>
              <a:defRPr/>
            </a:lvl8pPr>
            <a:lvl9pPr indent="-279400" lvl="8" marL="4114800">
              <a:spcBef>
                <a:spcPts val="0"/>
              </a:spcBef>
              <a:spcAft>
                <a:spcPts val="0"/>
              </a:spcAft>
              <a:buSzPts val="800"/>
              <a:buChar char="☐"/>
              <a:defRPr/>
            </a:lvl9pPr>
          </a:lstStyle>
          <a:p/>
        </p:txBody>
      </p:sp>
      <p:sp>
        <p:nvSpPr>
          <p:cNvPr id="183" name="Google Shape;183;p9"/>
          <p:cNvSpPr txBox="1"/>
          <p:nvPr>
            <p:ph idx="2" type="body"/>
          </p:nvPr>
        </p:nvSpPr>
        <p:spPr>
          <a:xfrm>
            <a:off x="4621300" y="943200"/>
            <a:ext cx="4046400" cy="3729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92100" lvl="1" marL="914400">
              <a:spcBef>
                <a:spcPts val="0"/>
              </a:spcBef>
              <a:spcAft>
                <a:spcPts val="0"/>
              </a:spcAft>
              <a:buSzPts val="1000"/>
              <a:buChar char="■"/>
              <a:defRPr/>
            </a:lvl2pPr>
            <a:lvl3pPr indent="-279400" lvl="2" marL="1371600">
              <a:spcBef>
                <a:spcPts val="0"/>
              </a:spcBef>
              <a:spcAft>
                <a:spcPts val="0"/>
              </a:spcAft>
              <a:buSzPts val="800"/>
              <a:buChar char="☐"/>
              <a:defRPr/>
            </a:lvl3pPr>
            <a:lvl4pPr indent="-292100" lvl="3" marL="1828800">
              <a:spcBef>
                <a:spcPts val="0"/>
              </a:spcBef>
              <a:spcAft>
                <a:spcPts val="0"/>
              </a:spcAft>
              <a:buSzPts val="1000"/>
              <a:buChar char="■"/>
              <a:defRPr/>
            </a:lvl4pPr>
            <a:lvl5pPr indent="-279400" lvl="4" marL="2286000">
              <a:spcBef>
                <a:spcPts val="0"/>
              </a:spcBef>
              <a:spcAft>
                <a:spcPts val="0"/>
              </a:spcAft>
              <a:buSzPts val="800"/>
              <a:buChar char="☐"/>
              <a:defRPr/>
            </a:lvl5pPr>
            <a:lvl6pPr indent="-292100" lvl="5" marL="2743200">
              <a:spcBef>
                <a:spcPts val="0"/>
              </a:spcBef>
              <a:spcAft>
                <a:spcPts val="0"/>
              </a:spcAft>
              <a:buSzPts val="1000"/>
              <a:buChar char="■"/>
              <a:defRPr/>
            </a:lvl6pPr>
            <a:lvl7pPr indent="-279400" lvl="6" marL="3200400">
              <a:spcBef>
                <a:spcPts val="0"/>
              </a:spcBef>
              <a:spcAft>
                <a:spcPts val="0"/>
              </a:spcAft>
              <a:buSzPts val="800"/>
              <a:buChar char="☐"/>
              <a:defRPr/>
            </a:lvl7pPr>
            <a:lvl8pPr indent="-292100" lvl="7" marL="3657600">
              <a:spcBef>
                <a:spcPts val="0"/>
              </a:spcBef>
              <a:spcAft>
                <a:spcPts val="0"/>
              </a:spcAft>
              <a:buSzPts val="1000"/>
              <a:buChar char="■"/>
              <a:defRPr/>
            </a:lvl8pPr>
            <a:lvl9pPr indent="-279400" lvl="8" marL="4114800">
              <a:spcBef>
                <a:spcPts val="0"/>
              </a:spcBef>
              <a:spcAft>
                <a:spcPts val="0"/>
              </a:spcAft>
              <a:buSzPts val="800"/>
              <a:buChar char="☐"/>
              <a:defRPr/>
            </a:lvl9pPr>
          </a:lstStyle>
          <a:p/>
        </p:txBody>
      </p:sp>
      <p:sp>
        <p:nvSpPr>
          <p:cNvPr id="184" name="Google Shape;184;p9"/>
          <p:cNvSpPr txBox="1"/>
          <p:nvPr>
            <p:ph idx="3" type="title"/>
          </p:nvPr>
        </p:nvSpPr>
        <p:spPr>
          <a:xfrm>
            <a:off x="313200" y="247125"/>
            <a:ext cx="4563300" cy="239400"/>
          </a:xfrm>
          <a:prstGeom prst="rect">
            <a:avLst/>
          </a:prstGeom>
        </p:spPr>
        <p:txBody>
          <a:bodyPr anchorCtr="0" anchor="t" bIns="91425" lIns="91425" spcFirstLastPara="1" rIns="91425" wrap="square" tIns="91425">
            <a:no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5" name="Shape 185"/>
        <p:cNvGrpSpPr/>
        <p:nvPr/>
      </p:nvGrpSpPr>
      <p:grpSpPr>
        <a:xfrm>
          <a:off x="0" y="0"/>
          <a:ext cx="0" cy="0"/>
          <a:chOff x="0" y="0"/>
          <a:chExt cx="0" cy="0"/>
        </a:xfrm>
      </p:grpSpPr>
      <p:sp>
        <p:nvSpPr>
          <p:cNvPr id="186" name="Google Shape;186;p10"/>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87" name="Google Shape;187;p10"/>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lvl1pPr lvl="0" rtl="0">
              <a:spcBef>
                <a:spcPts val="0"/>
              </a:spcBef>
              <a:spcAft>
                <a:spcPts val="0"/>
              </a:spcAft>
              <a:buSzPts val="800"/>
              <a:buFont typeface="Nunito Sans Light"/>
              <a:buNone/>
              <a:defRPr b="0" sz="80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2.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6977100" cy="3186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rgbClr val="283272"/>
              </a:buClr>
              <a:buSzPts val="1500"/>
              <a:buFont typeface="Nunito Sans"/>
              <a:buNone/>
              <a:defRPr b="1" sz="1500">
                <a:solidFill>
                  <a:srgbClr val="283272"/>
                </a:solidFill>
                <a:latin typeface="Nunito Sans"/>
                <a:ea typeface="Nunito Sans"/>
                <a:cs typeface="Nunito Sans"/>
                <a:sym typeface="Nunito Sans"/>
              </a:defRPr>
            </a:lvl1pPr>
            <a:lvl2pPr lvl="1">
              <a:spcBef>
                <a:spcPts val="0"/>
              </a:spcBef>
              <a:spcAft>
                <a:spcPts val="0"/>
              </a:spcAft>
              <a:buClr>
                <a:schemeClr val="dk1"/>
              </a:buClr>
              <a:buSzPts val="1500"/>
              <a:buFont typeface="Nunito Sans"/>
              <a:buNone/>
              <a:defRPr b="1" sz="1500">
                <a:solidFill>
                  <a:schemeClr val="dk1"/>
                </a:solidFill>
                <a:latin typeface="Nunito Sans"/>
                <a:ea typeface="Nunito Sans"/>
                <a:cs typeface="Nunito Sans"/>
                <a:sym typeface="Nunito Sans"/>
              </a:defRPr>
            </a:lvl2pPr>
            <a:lvl3pPr lvl="2">
              <a:spcBef>
                <a:spcPts val="0"/>
              </a:spcBef>
              <a:spcAft>
                <a:spcPts val="0"/>
              </a:spcAft>
              <a:buClr>
                <a:schemeClr val="dk1"/>
              </a:buClr>
              <a:buSzPts val="1500"/>
              <a:buFont typeface="Nunito Sans"/>
              <a:buNone/>
              <a:defRPr b="1" sz="1500">
                <a:solidFill>
                  <a:schemeClr val="dk1"/>
                </a:solidFill>
                <a:latin typeface="Nunito Sans"/>
                <a:ea typeface="Nunito Sans"/>
                <a:cs typeface="Nunito Sans"/>
                <a:sym typeface="Nunito Sans"/>
              </a:defRPr>
            </a:lvl3pPr>
            <a:lvl4pPr lvl="3">
              <a:spcBef>
                <a:spcPts val="0"/>
              </a:spcBef>
              <a:spcAft>
                <a:spcPts val="0"/>
              </a:spcAft>
              <a:buClr>
                <a:schemeClr val="dk1"/>
              </a:buClr>
              <a:buSzPts val="1500"/>
              <a:buFont typeface="Nunito Sans"/>
              <a:buNone/>
              <a:defRPr b="1" sz="1500">
                <a:solidFill>
                  <a:schemeClr val="dk1"/>
                </a:solidFill>
                <a:latin typeface="Nunito Sans"/>
                <a:ea typeface="Nunito Sans"/>
                <a:cs typeface="Nunito Sans"/>
                <a:sym typeface="Nunito Sans"/>
              </a:defRPr>
            </a:lvl4pPr>
            <a:lvl5pPr lvl="4">
              <a:spcBef>
                <a:spcPts val="0"/>
              </a:spcBef>
              <a:spcAft>
                <a:spcPts val="0"/>
              </a:spcAft>
              <a:buClr>
                <a:schemeClr val="dk1"/>
              </a:buClr>
              <a:buSzPts val="1500"/>
              <a:buFont typeface="Nunito Sans"/>
              <a:buNone/>
              <a:defRPr b="1" sz="1500">
                <a:solidFill>
                  <a:schemeClr val="dk1"/>
                </a:solidFill>
                <a:latin typeface="Nunito Sans"/>
                <a:ea typeface="Nunito Sans"/>
                <a:cs typeface="Nunito Sans"/>
                <a:sym typeface="Nunito Sans"/>
              </a:defRPr>
            </a:lvl5pPr>
            <a:lvl6pPr lvl="5">
              <a:spcBef>
                <a:spcPts val="0"/>
              </a:spcBef>
              <a:spcAft>
                <a:spcPts val="0"/>
              </a:spcAft>
              <a:buClr>
                <a:schemeClr val="dk1"/>
              </a:buClr>
              <a:buSzPts val="1500"/>
              <a:buFont typeface="Nunito Sans"/>
              <a:buNone/>
              <a:defRPr b="1" sz="1500">
                <a:solidFill>
                  <a:schemeClr val="dk1"/>
                </a:solidFill>
                <a:latin typeface="Nunito Sans"/>
                <a:ea typeface="Nunito Sans"/>
                <a:cs typeface="Nunito Sans"/>
                <a:sym typeface="Nunito Sans"/>
              </a:defRPr>
            </a:lvl6pPr>
            <a:lvl7pPr lvl="6">
              <a:spcBef>
                <a:spcPts val="0"/>
              </a:spcBef>
              <a:spcAft>
                <a:spcPts val="0"/>
              </a:spcAft>
              <a:buClr>
                <a:schemeClr val="dk1"/>
              </a:buClr>
              <a:buSzPts val="1500"/>
              <a:buFont typeface="Nunito Sans"/>
              <a:buNone/>
              <a:defRPr b="1" sz="1500">
                <a:solidFill>
                  <a:schemeClr val="dk1"/>
                </a:solidFill>
                <a:latin typeface="Nunito Sans"/>
                <a:ea typeface="Nunito Sans"/>
                <a:cs typeface="Nunito Sans"/>
                <a:sym typeface="Nunito Sans"/>
              </a:defRPr>
            </a:lvl7pPr>
            <a:lvl8pPr lvl="7">
              <a:spcBef>
                <a:spcPts val="0"/>
              </a:spcBef>
              <a:spcAft>
                <a:spcPts val="0"/>
              </a:spcAft>
              <a:buClr>
                <a:schemeClr val="dk1"/>
              </a:buClr>
              <a:buSzPts val="1500"/>
              <a:buFont typeface="Nunito Sans"/>
              <a:buNone/>
              <a:defRPr b="1" sz="1500">
                <a:solidFill>
                  <a:schemeClr val="dk1"/>
                </a:solidFill>
                <a:latin typeface="Nunito Sans"/>
                <a:ea typeface="Nunito Sans"/>
                <a:cs typeface="Nunito Sans"/>
                <a:sym typeface="Nunito Sans"/>
              </a:defRPr>
            </a:lvl8pPr>
            <a:lvl9pPr lvl="8">
              <a:spcBef>
                <a:spcPts val="0"/>
              </a:spcBef>
              <a:spcAft>
                <a:spcPts val="0"/>
              </a:spcAft>
              <a:buClr>
                <a:schemeClr val="dk1"/>
              </a:buClr>
              <a:buSzPts val="1500"/>
              <a:buFont typeface="Nunito Sans"/>
              <a:buNone/>
              <a:defRPr b="1" sz="1500">
                <a:solidFill>
                  <a:schemeClr val="dk1"/>
                </a:solidFill>
                <a:latin typeface="Nunito Sans"/>
                <a:ea typeface="Nunito Sans"/>
                <a:cs typeface="Nunito Sans"/>
                <a:sym typeface="Nunito Sans"/>
              </a:defRPr>
            </a:lvl9pPr>
          </a:lstStyle>
          <a:p/>
        </p:txBody>
      </p:sp>
      <p:sp>
        <p:nvSpPr>
          <p:cNvPr id="7" name="Google Shape;7;p1"/>
          <p:cNvSpPr txBox="1"/>
          <p:nvPr>
            <p:ph idx="1" type="body"/>
          </p:nvPr>
        </p:nvSpPr>
        <p:spPr>
          <a:xfrm>
            <a:off x="456075" y="943200"/>
            <a:ext cx="8220000" cy="3729600"/>
          </a:xfrm>
          <a:prstGeom prst="rect">
            <a:avLst/>
          </a:prstGeom>
          <a:noFill/>
          <a:ln>
            <a:noFill/>
          </a:ln>
        </p:spPr>
        <p:txBody>
          <a:bodyPr anchorCtr="0" anchor="t" bIns="91425" lIns="91425" spcFirstLastPara="1" rIns="91425" wrap="square" tIns="91425">
            <a:normAutofit/>
          </a:bodyPr>
          <a:lstStyle>
            <a:lvl1pPr indent="-279400" lvl="0" marL="4572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1pPr>
            <a:lvl2pPr indent="-292100" lvl="1" marL="9144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2pPr>
            <a:lvl3pPr indent="-279400" lvl="2" marL="13716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3pPr>
            <a:lvl4pPr indent="-292100" lvl="3" marL="18288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4pPr>
            <a:lvl5pPr indent="-279400" lvl="4" marL="22860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5pPr>
            <a:lvl6pPr indent="-292100" lvl="5" marL="27432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6pPr>
            <a:lvl7pPr indent="-279400" lvl="6" marL="3200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7pPr>
            <a:lvl8pPr indent="-292100" lvl="7" marL="36576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8pPr>
            <a:lvl9pPr indent="-279400" lvl="8" marL="41148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9pPr>
          </a:lstStyle>
          <a:p/>
        </p:txBody>
      </p:sp>
      <p:sp>
        <p:nvSpPr>
          <p:cNvPr id="8" name="Google Shape;8;p1"/>
          <p:cNvSpPr txBox="1"/>
          <p:nvPr/>
        </p:nvSpPr>
        <p:spPr>
          <a:xfrm>
            <a:off x="8162925" y="4957763"/>
            <a:ext cx="512100" cy="185700"/>
          </a:xfrm>
          <a:prstGeom prst="rect">
            <a:avLst/>
          </a:prstGeom>
          <a:solidFill>
            <a:srgbClr val="F3F1F9">
              <a:alpha val="89800"/>
            </a:srgbClr>
          </a:solidFill>
          <a:ln>
            <a:noFill/>
          </a:ln>
        </p:spPr>
        <p:txBody>
          <a:bodyPr anchorCtr="0" anchor="t" bIns="34275" lIns="68575" spcFirstLastPara="1" rIns="68575" wrap="square" tIns="34275">
            <a:noAutofit/>
          </a:bodyPr>
          <a:lstStyle/>
          <a:p>
            <a:pPr indent="0" lvl="0" marL="0" marR="0" rtl="0" algn="ctr">
              <a:spcBef>
                <a:spcPts val="0"/>
              </a:spcBef>
              <a:spcAft>
                <a:spcPts val="0"/>
              </a:spcAft>
              <a:buNone/>
            </a:pPr>
            <a:fld id="{00000000-1234-1234-1234-123412341234}" type="slidenum">
              <a:rPr b="0" i="0" lang="ru" sz="800" u="none" cap="none" strike="noStrike">
                <a:solidFill>
                  <a:srgbClr val="000000"/>
                </a:solidFill>
                <a:latin typeface="Nunito Sans"/>
                <a:ea typeface="Nunito Sans"/>
                <a:cs typeface="Nunito Sans"/>
                <a:sym typeface="Nunito Sans"/>
              </a:rPr>
              <a:t>‹#›</a:t>
            </a:fld>
            <a:endParaRPr b="0" i="0" sz="800" u="none" cap="none" strike="noStrike">
              <a:solidFill>
                <a:srgbClr val="000000"/>
              </a:solidFill>
              <a:latin typeface="Nunito Sans"/>
              <a:ea typeface="Nunito Sans"/>
              <a:cs typeface="Nunito Sans"/>
              <a:sym typeface="Nunito Sans"/>
            </a:endParaRPr>
          </a:p>
        </p:txBody>
      </p:sp>
      <p:pic>
        <p:nvPicPr>
          <p:cNvPr id="9" name="Google Shape;9;p1"/>
          <p:cNvPicPr preferRelativeResize="0"/>
          <p:nvPr/>
        </p:nvPicPr>
        <p:blipFill rotWithShape="1">
          <a:blip r:embed="rId1">
            <a:alphaModFix/>
          </a:blip>
          <a:srcRect b="0" l="0" r="0" t="0"/>
          <a:stretch/>
        </p:blipFill>
        <p:spPr>
          <a:xfrm>
            <a:off x="7296957" y="363455"/>
            <a:ext cx="1377936" cy="375800"/>
          </a:xfrm>
          <a:prstGeom prst="rect">
            <a:avLst/>
          </a:prstGeom>
          <a:noFill/>
          <a:ln>
            <a:noFill/>
          </a:ln>
        </p:spPr>
      </p:pic>
      <p:cxnSp>
        <p:nvCxnSpPr>
          <p:cNvPr id="10" name="Google Shape;10;p1"/>
          <p:cNvCxnSpPr/>
          <p:nvPr/>
        </p:nvCxnSpPr>
        <p:spPr>
          <a:xfrm>
            <a:off x="456071" y="4786313"/>
            <a:ext cx="8220000" cy="0"/>
          </a:xfrm>
          <a:prstGeom prst="straightConnector1">
            <a:avLst/>
          </a:prstGeom>
          <a:noFill/>
          <a:ln cap="rnd" cmpd="sng" w="12700">
            <a:solidFill>
              <a:srgbClr val="283272"/>
            </a:solidFill>
            <a:prstDash val="solid"/>
            <a:round/>
            <a:headEnd len="sm" w="sm" type="none"/>
            <a:tailEnd len="sm" w="sm" type="none"/>
          </a:ln>
        </p:spPr>
      </p:cxnSp>
      <p:sp>
        <p:nvSpPr>
          <p:cNvPr id="11" name="Google Shape;11;p1"/>
          <p:cNvSpPr txBox="1"/>
          <p:nvPr/>
        </p:nvSpPr>
        <p:spPr>
          <a:xfrm>
            <a:off x="411050" y="454300"/>
            <a:ext cx="6885900" cy="3000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283272"/>
              </a:buClr>
              <a:buSzPts val="1500"/>
              <a:buFont typeface="Nunito Sans"/>
              <a:buNone/>
            </a:pPr>
            <a:r>
              <a:t/>
            </a:r>
            <a:endParaRPr b="1" i="0" sz="1500" u="none" cap="none" strike="noStrike">
              <a:solidFill>
                <a:srgbClr val="283272"/>
              </a:solidFill>
              <a:latin typeface="Nunito Sans"/>
              <a:ea typeface="Nunito Sans"/>
              <a:cs typeface="Nunito Sans"/>
              <a:sym typeface="Nunito Sans"/>
            </a:endParaRPr>
          </a:p>
        </p:txBody>
      </p:sp>
      <p:sp>
        <p:nvSpPr>
          <p:cNvPr id="12" name="Google Shape;12;p1"/>
          <p:cNvSpPr txBox="1"/>
          <p:nvPr/>
        </p:nvSpPr>
        <p:spPr>
          <a:xfrm>
            <a:off x="402800" y="297375"/>
            <a:ext cx="6885900" cy="1923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1100"/>
              <a:buFont typeface="Arial"/>
              <a:buNone/>
            </a:pPr>
            <a:r>
              <a:t/>
            </a:r>
            <a:endParaRPr sz="800">
              <a:solidFill>
                <a:srgbClr val="283272"/>
              </a:solidFill>
              <a:latin typeface="Nunito Sans Light"/>
              <a:ea typeface="Nunito Sans Light"/>
              <a:cs typeface="Nunito Sans Light"/>
              <a:sym typeface="Nunito Sans Light"/>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slide" Target="/ppt/slides/slide14.xml"/><Relationship Id="rId4" Type="http://schemas.openxmlformats.org/officeDocument/2006/relationships/slide" Target="/ppt/slides/slide15.xml"/><Relationship Id="rId5" Type="http://schemas.openxmlformats.org/officeDocument/2006/relationships/slide" Target="/ppt/slides/slide16.xml"/><Relationship Id="rId6" Type="http://schemas.openxmlformats.org/officeDocument/2006/relationships/slide" Target="/ppt/slides/slide16.xml"/><Relationship Id="rId7" Type="http://schemas.openxmlformats.org/officeDocument/2006/relationships/slide" Target="/ppt/slides/slide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hyperlink" Target="https://training.linuxfoundation.org/training/building-applications-with-risc-v-and-freertos-lfd112x/" TargetMode="External"/><Relationship Id="rId4" Type="http://schemas.openxmlformats.org/officeDocument/2006/relationships/hyperlink" Target="https://creativecommons.org/licenses/by/4.0/" TargetMode="External"/><Relationship Id="rId5" Type="http://schemas.openxmlformats.org/officeDocument/2006/relationships/hyperlink" Target="https://riscv-alliance.ru/" TargetMode="External"/><Relationship Id="rId6" Type="http://schemas.openxmlformats.org/officeDocument/2006/relationships/hyperlink" Target="https://creativecommons.org/licenses/by/4.0/deed.ru"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hyperlink" Target="https://github.com/riscvarchive/riscv-software-list" TargetMode="External"/><Relationship Id="rId4" Type="http://schemas.openxmlformats.org/officeDocument/2006/relationships/hyperlink" Target="https://github.com/riscv-collab/riscv-gnu-toolchain" TargetMode="External"/><Relationship Id="rId5" Type="http://schemas.openxmlformats.org/officeDocument/2006/relationships/hyperlink" Target="https://gitlab.com/shaktiproject/software"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slide" Target="/ppt/slides/slide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8"/>
          <p:cNvSpPr txBox="1"/>
          <p:nvPr>
            <p:ph type="title"/>
          </p:nvPr>
        </p:nvSpPr>
        <p:spPr>
          <a:xfrm>
            <a:off x="386150" y="1946200"/>
            <a:ext cx="4487100" cy="1320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Соз</a:t>
            </a:r>
            <a:r>
              <a:rPr lang="ru"/>
              <a:t>д</a:t>
            </a:r>
            <a:r>
              <a:rPr lang="ru"/>
              <a:t>ание приложений на базе RISC‑V и FreeRTOS</a:t>
            </a:r>
            <a:endParaRPr/>
          </a:p>
        </p:txBody>
      </p:sp>
      <p:sp>
        <p:nvSpPr>
          <p:cNvPr id="219" name="Google Shape;219;p18"/>
          <p:cNvSpPr txBox="1"/>
          <p:nvPr>
            <p:ph idx="1" type="subTitle"/>
          </p:nvPr>
        </p:nvSpPr>
        <p:spPr>
          <a:xfrm>
            <a:off x="393875" y="4154950"/>
            <a:ext cx="2471400" cy="409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ru"/>
              <a:t>XX XXXXX 202X г.</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7"/>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275" name="Google Shape;275;p27"/>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Особенности FreeRTOS</a:t>
            </a:r>
            <a:endParaRPr/>
          </a:p>
        </p:txBody>
      </p:sp>
      <p:sp>
        <p:nvSpPr>
          <p:cNvPr id="276" name="Google Shape;276;p27"/>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вытесняющие или совместные операции</a:t>
            </a:r>
            <a:endParaRPr/>
          </a:p>
          <a:p>
            <a:pPr indent="-279400" lvl="0" marL="457200" rtl="0" algn="l">
              <a:spcBef>
                <a:spcPts val="0"/>
              </a:spcBef>
              <a:spcAft>
                <a:spcPts val="0"/>
              </a:spcAft>
              <a:buSzPts val="800"/>
              <a:buChar char="☐"/>
            </a:pPr>
            <a:r>
              <a:rPr lang="ru"/>
              <a:t>очень гибкое назначение приоритетов задач</a:t>
            </a:r>
            <a:endParaRPr/>
          </a:p>
          <a:p>
            <a:pPr indent="-279400" lvl="0" marL="457200" rtl="0" algn="l">
              <a:spcBef>
                <a:spcPts val="0"/>
              </a:spcBef>
              <a:spcAft>
                <a:spcPts val="0"/>
              </a:spcAft>
              <a:buSzPts val="800"/>
              <a:buChar char="☐"/>
            </a:pPr>
            <a:r>
              <a:rPr lang="ru"/>
              <a:t>гибкий, быстрый и легкий механизм оповещения о задачах</a:t>
            </a:r>
            <a:endParaRPr/>
          </a:p>
          <a:p>
            <a:pPr indent="-279400" lvl="0" marL="457200" rtl="0" algn="l">
              <a:spcBef>
                <a:spcPts val="0"/>
              </a:spcBef>
              <a:spcAft>
                <a:spcPts val="0"/>
              </a:spcAft>
              <a:buSzPts val="800"/>
              <a:buChar char="☐"/>
            </a:pPr>
            <a:r>
              <a:rPr lang="ru"/>
              <a:t>очереди</a:t>
            </a:r>
            <a:endParaRPr/>
          </a:p>
          <a:p>
            <a:pPr indent="-279400" lvl="0" marL="457200" rtl="0" algn="l">
              <a:spcBef>
                <a:spcPts val="0"/>
              </a:spcBef>
              <a:spcAft>
                <a:spcPts val="0"/>
              </a:spcAft>
              <a:buSzPts val="800"/>
              <a:buChar char="☐"/>
            </a:pPr>
            <a:r>
              <a:rPr lang="ru"/>
              <a:t>бинарные семафоры</a:t>
            </a:r>
            <a:endParaRPr/>
          </a:p>
          <a:p>
            <a:pPr indent="-279400" lvl="0" marL="457200" rtl="0" algn="l">
              <a:spcBef>
                <a:spcPts val="0"/>
              </a:spcBef>
              <a:spcAft>
                <a:spcPts val="0"/>
              </a:spcAft>
              <a:buSzPts val="800"/>
              <a:buChar char="☐"/>
            </a:pPr>
            <a:r>
              <a:rPr lang="ru"/>
              <a:t>счётные семафоры</a:t>
            </a:r>
            <a:endParaRPr/>
          </a:p>
          <a:p>
            <a:pPr indent="-279400" lvl="0" marL="457200" rtl="0" algn="l">
              <a:spcBef>
                <a:spcPts val="0"/>
              </a:spcBef>
              <a:spcAft>
                <a:spcPts val="0"/>
              </a:spcAft>
              <a:buSzPts val="800"/>
              <a:buChar char="☐"/>
            </a:pPr>
            <a:r>
              <a:rPr lang="ru"/>
              <a:t>мьютексы</a:t>
            </a:r>
            <a:endParaRPr/>
          </a:p>
          <a:p>
            <a:pPr indent="-279400" lvl="0" marL="457200" rtl="0" algn="l">
              <a:spcBef>
                <a:spcPts val="0"/>
              </a:spcBef>
              <a:spcAft>
                <a:spcPts val="0"/>
              </a:spcAft>
              <a:buSzPts val="800"/>
              <a:buChar char="☐"/>
            </a:pPr>
            <a:r>
              <a:rPr lang="ru"/>
              <a:t>рекурсивные мьютексы</a:t>
            </a:r>
            <a:endParaRPr/>
          </a:p>
          <a:p>
            <a:pPr indent="-279400" lvl="0" marL="457200" rtl="0" algn="l">
              <a:spcBef>
                <a:spcPts val="0"/>
              </a:spcBef>
              <a:spcAft>
                <a:spcPts val="0"/>
              </a:spcAft>
              <a:buSzPts val="800"/>
              <a:buChar char="☐"/>
            </a:pPr>
            <a:r>
              <a:rPr lang="ru"/>
              <a:t>программные таймеры</a:t>
            </a:r>
            <a:endParaRPr/>
          </a:p>
          <a:p>
            <a:pPr indent="-279400" lvl="0" marL="457200" rtl="0" algn="l">
              <a:spcBef>
                <a:spcPts val="0"/>
              </a:spcBef>
              <a:spcAft>
                <a:spcPts val="0"/>
              </a:spcAft>
              <a:buSzPts val="800"/>
              <a:buChar char="☐"/>
            </a:pPr>
            <a:r>
              <a:rPr lang="ru"/>
              <a:t>группы событий</a:t>
            </a:r>
            <a:endParaRPr/>
          </a:p>
          <a:p>
            <a:pPr indent="-279400" lvl="0" marL="457200" rtl="0" algn="l">
              <a:spcBef>
                <a:spcPts val="0"/>
              </a:spcBef>
              <a:spcAft>
                <a:spcPts val="0"/>
              </a:spcAft>
              <a:buSzPts val="800"/>
              <a:buChar char="☐"/>
            </a:pPr>
            <a:r>
              <a:rPr lang="ru"/>
              <a:t>функции перехвата, вызываемые прерыванием тика (tick hook functions)</a:t>
            </a:r>
            <a:endParaRPr/>
          </a:p>
          <a:p>
            <a:pPr indent="-279400" lvl="0" marL="457200" rtl="0" algn="l">
              <a:spcBef>
                <a:spcPts val="0"/>
              </a:spcBef>
              <a:spcAft>
                <a:spcPts val="0"/>
              </a:spcAft>
              <a:buSzPts val="800"/>
              <a:buChar char="☐"/>
            </a:pPr>
            <a:r>
              <a:rPr lang="ru"/>
              <a:t>функции перехвата, вызываемые задачей ожидания (idle hook functions)</a:t>
            </a:r>
            <a:endParaRPr/>
          </a:p>
          <a:p>
            <a:pPr indent="-279400" lvl="0" marL="457200" rtl="0" algn="l">
              <a:spcBef>
                <a:spcPts val="0"/>
              </a:spcBef>
              <a:spcAft>
                <a:spcPts val="0"/>
              </a:spcAft>
              <a:buSzPts val="800"/>
              <a:buChar char="☐"/>
            </a:pPr>
            <a:r>
              <a:rPr lang="ru"/>
              <a:t>проверка переполнения стека</a:t>
            </a:r>
            <a:endParaRPr/>
          </a:p>
          <a:p>
            <a:pPr indent="-279400" lvl="0" marL="457200" rtl="0" algn="l">
              <a:spcBef>
                <a:spcPts val="0"/>
              </a:spcBef>
              <a:spcAft>
                <a:spcPts val="0"/>
              </a:spcAft>
              <a:buSzPts val="800"/>
              <a:buChar char="☐"/>
            </a:pPr>
            <a:r>
              <a:rPr lang="ru"/>
              <a:t>запись трассировки</a:t>
            </a:r>
            <a:endParaRPr/>
          </a:p>
          <a:p>
            <a:pPr indent="-279400" lvl="0" marL="457200" rtl="0" algn="l">
              <a:spcBef>
                <a:spcPts val="0"/>
              </a:spcBef>
              <a:spcAft>
                <a:spcPts val="0"/>
              </a:spcAft>
              <a:buSzPts val="800"/>
              <a:buChar char="☐"/>
            </a:pPr>
            <a:r>
              <a:rPr lang="ru"/>
              <a:t>сбор статистики выполнения задач</a:t>
            </a:r>
            <a:endParaRPr/>
          </a:p>
          <a:p>
            <a:pPr indent="-279400" lvl="0" marL="457200" rtl="0" algn="l">
              <a:spcBef>
                <a:spcPts val="0"/>
              </a:spcBef>
              <a:spcAft>
                <a:spcPts val="0"/>
              </a:spcAft>
              <a:buSzPts val="800"/>
              <a:buChar char="☐"/>
            </a:pPr>
            <a:r>
              <a:rPr lang="ru"/>
              <a:t>дополнительное коммерческое лицензирование и поддержка</a:t>
            </a:r>
            <a:endParaRPr/>
          </a:p>
          <a:p>
            <a:pPr indent="-279400" lvl="0" marL="457200" rtl="0" algn="l">
              <a:spcBef>
                <a:spcPts val="0"/>
              </a:spcBef>
              <a:spcAft>
                <a:spcPts val="0"/>
              </a:spcAft>
              <a:buSzPts val="800"/>
              <a:buChar char="☐"/>
            </a:pPr>
            <a:r>
              <a:rPr lang="ru"/>
              <a:t>модель полной вложенности прерываний (full interrupt nesting model) для некоторых архитектур</a:t>
            </a:r>
            <a:endParaRPr/>
          </a:p>
          <a:p>
            <a:pPr indent="-279400" lvl="0" marL="457200" rtl="0" algn="l">
              <a:spcBef>
                <a:spcPts val="0"/>
              </a:spcBef>
              <a:spcAft>
                <a:spcPts val="0"/>
              </a:spcAft>
              <a:buSzPts val="800"/>
              <a:buChar char="☐"/>
            </a:pPr>
            <a:r>
              <a:rPr lang="ru"/>
              <a:t>таймер без прерываний (прерывания таймера не происходят через регулярные промежутки времени, а доставляются только по мере необходимости) для приложений с чрезвычайно низким энергопотреблением</a:t>
            </a:r>
            <a:endParaRPr/>
          </a:p>
          <a:p>
            <a:pPr indent="-279400" lvl="0" marL="457200" rtl="0" algn="l">
              <a:spcBef>
                <a:spcPts val="0"/>
              </a:spcBef>
              <a:spcAft>
                <a:spcPts val="0"/>
              </a:spcAft>
              <a:buSzPts val="800"/>
              <a:buChar char="☐"/>
            </a:pPr>
            <a:r>
              <a:rPr lang="ru"/>
              <a:t>программно управляемый стек прерываний, когда это необходимо (это может помочь сэкономить оперативную память).</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8"/>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282" name="Google Shape;282;p28"/>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Содержимое и структура дистрибутива FreeRTOS</a:t>
            </a:r>
            <a:endParaRPr/>
          </a:p>
        </p:txBody>
      </p:sp>
      <p:sp>
        <p:nvSpPr>
          <p:cNvPr id="283" name="Google Shape;283;p28"/>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FreeRTOS — содержит файлы, относящиеся к FreeRTOS</a:t>
            </a:r>
            <a:endParaRPr/>
          </a:p>
          <a:p>
            <a:pPr indent="-292100" lvl="1" marL="914400" rtl="0" algn="l">
              <a:spcBef>
                <a:spcPts val="0"/>
              </a:spcBef>
              <a:spcAft>
                <a:spcPts val="0"/>
              </a:spcAft>
              <a:buSzPts val="1000"/>
              <a:buChar char="■"/>
            </a:pPr>
            <a:r>
              <a:rPr lang="ru"/>
              <a:t>Demo — демоверсии портов</a:t>
            </a:r>
            <a:endParaRPr/>
          </a:p>
          <a:p>
            <a:pPr indent="-292100" lvl="1" marL="914400" rtl="0" algn="l">
              <a:spcBef>
                <a:spcPts val="0"/>
              </a:spcBef>
              <a:spcAft>
                <a:spcPts val="0"/>
              </a:spcAft>
              <a:buSzPts val="1000"/>
              <a:buChar char="■"/>
            </a:pPr>
            <a:r>
              <a:rPr lang="ru"/>
              <a:t>License — лицензионные файлы</a:t>
            </a:r>
            <a:endParaRPr/>
          </a:p>
          <a:p>
            <a:pPr indent="-292100" lvl="1" marL="914400" rtl="0" algn="l">
              <a:spcBef>
                <a:spcPts val="0"/>
              </a:spcBef>
              <a:spcAft>
                <a:spcPts val="0"/>
              </a:spcAft>
              <a:buSzPts val="1000"/>
              <a:buChar char="■"/>
            </a:pPr>
            <a:r>
              <a:rPr lang="ru"/>
              <a:t>Source — исходный код FreeRTOS</a:t>
            </a:r>
            <a:endParaRPr/>
          </a:p>
          <a:p>
            <a:pPr indent="-279400" lvl="2" marL="1371600" rtl="0" algn="l">
              <a:spcBef>
                <a:spcPts val="0"/>
              </a:spcBef>
              <a:spcAft>
                <a:spcPts val="0"/>
              </a:spcAft>
              <a:buSzPts val="800"/>
              <a:buChar char="☐"/>
            </a:pPr>
            <a:r>
              <a:rPr lang="ru"/>
              <a:t>tasks.c, queue.c и lists.c</a:t>
            </a:r>
            <a:endParaRPr/>
          </a:p>
          <a:p>
            <a:pPr indent="-279400" lvl="2" marL="1371600" rtl="0" algn="l">
              <a:spcBef>
                <a:spcPts val="0"/>
              </a:spcBef>
              <a:spcAft>
                <a:spcPts val="0"/>
              </a:spcAft>
              <a:buSzPts val="800"/>
              <a:buChar char="☐"/>
            </a:pPr>
            <a:r>
              <a:rPr lang="ru"/>
              <a:t>portable</a:t>
            </a:r>
            <a:endParaRPr/>
          </a:p>
          <a:p>
            <a:pPr indent="-279400" lvl="2" marL="1371600" rtl="0" algn="l">
              <a:spcBef>
                <a:spcPts val="0"/>
              </a:spcBef>
              <a:spcAft>
                <a:spcPts val="0"/>
              </a:spcAft>
              <a:buSzPts val="800"/>
              <a:buChar char="☐"/>
            </a:pPr>
            <a:r>
              <a:rPr lang="ru"/>
              <a:t>include</a:t>
            </a:r>
            <a:endParaRPr/>
          </a:p>
          <a:p>
            <a:pPr indent="-292100" lvl="1" marL="914400" rtl="0" algn="l">
              <a:spcBef>
                <a:spcPts val="0"/>
              </a:spcBef>
              <a:spcAft>
                <a:spcPts val="0"/>
              </a:spcAft>
              <a:buSzPts val="1000"/>
              <a:buChar char="■"/>
            </a:pPr>
            <a:r>
              <a:rPr lang="ru"/>
              <a:t>Test — тесты</a:t>
            </a:r>
            <a:endParaRPr/>
          </a:p>
          <a:p>
            <a:pPr indent="0" lvl="0" marL="0" rtl="0" algn="l">
              <a:spcBef>
                <a:spcPts val="0"/>
              </a:spcBef>
              <a:spcAft>
                <a:spcPts val="0"/>
              </a:spcAft>
              <a:buNone/>
            </a:pPr>
            <a:r>
              <a:t/>
            </a:r>
            <a:endParaRPr/>
          </a:p>
          <a:p>
            <a:pPr indent="-279400" lvl="0" marL="457200" rtl="0" algn="l">
              <a:spcBef>
                <a:spcPts val="1000"/>
              </a:spcBef>
              <a:spcAft>
                <a:spcPts val="0"/>
              </a:spcAft>
              <a:buSzPts val="800"/>
              <a:buChar char="☐"/>
            </a:pPr>
            <a:r>
              <a:rPr lang="ru"/>
              <a:t>FreeRTOS-Plus — файлы FreeRTOS и расширенные библиотеки приложений</a:t>
            </a:r>
            <a:endParaRPr/>
          </a:p>
          <a:p>
            <a:pPr indent="-292100" lvl="1" marL="914400" rtl="0" algn="l">
              <a:spcBef>
                <a:spcPts val="0"/>
              </a:spcBef>
              <a:spcAft>
                <a:spcPts val="0"/>
              </a:spcAft>
              <a:buSzPts val="1000"/>
              <a:buChar char="■"/>
            </a:pPr>
            <a:r>
              <a:rPr lang="ru"/>
              <a:t>Demo — демонстрационные версии приложений FreeRTOS-Plus</a:t>
            </a:r>
            <a:endParaRPr/>
          </a:p>
          <a:p>
            <a:pPr indent="-292100" lvl="1" marL="914400" rtl="0" algn="l">
              <a:spcBef>
                <a:spcPts val="0"/>
              </a:spcBef>
              <a:spcAft>
                <a:spcPts val="0"/>
              </a:spcAft>
              <a:buSzPts val="1000"/>
              <a:buChar char="■"/>
            </a:pPr>
            <a:r>
              <a:rPr lang="ru"/>
              <a:t>Source — исходный код библиотек FreeRTOS-Plus</a:t>
            </a:r>
            <a:endParaRPr/>
          </a:p>
          <a:p>
            <a:pPr indent="-292100" lvl="1" marL="914400" rtl="0" algn="l">
              <a:spcBef>
                <a:spcPts val="0"/>
              </a:spcBef>
              <a:spcAft>
                <a:spcPts val="0"/>
              </a:spcAft>
              <a:buSzPts val="1000"/>
              <a:buChar char="■"/>
            </a:pPr>
            <a:r>
              <a:rPr lang="ru"/>
              <a:t>Test — тесты приложений FreeRTOS-Plus</a:t>
            </a:r>
            <a:endParaRPr/>
          </a:p>
          <a:p>
            <a:pPr indent="-292100" lvl="1" marL="914400" rtl="0" algn="l">
              <a:spcBef>
                <a:spcPts val="0"/>
              </a:spcBef>
              <a:spcAft>
                <a:spcPts val="0"/>
              </a:spcAft>
              <a:buSzPts val="1000"/>
              <a:buChar char="■"/>
            </a:pPr>
            <a:r>
              <a:rPr lang="ru"/>
              <a:t>ThirdParty — сторонние контрибуции (third party contributions)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9"/>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289" name="Google Shape;289;p29"/>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Компоненты FreeRTOS</a:t>
            </a:r>
            <a:endParaRPr/>
          </a:p>
        </p:txBody>
      </p:sp>
      <p:sp>
        <p:nvSpPr>
          <p:cNvPr id="290" name="Google Shape;290;p29"/>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solidFill>
                  <a:srgbClr val="283272"/>
                </a:solidFill>
                <a:uFill>
                  <a:noFill/>
                </a:uFill>
                <a:hlinkClick action="ppaction://hlinkshowjump?jump=nextslide">
                  <a:extLst>
                    <a:ext uri="{A12FA001-AC4F-418D-AE19-62706E023703}">
                      <ahyp:hlinkClr val="tx"/>
                    </a:ext>
                  </a:extLst>
                </a:hlinkClick>
              </a:rPr>
              <a:t>У</a:t>
            </a:r>
            <a:r>
              <a:rPr lang="ru">
                <a:solidFill>
                  <a:srgbClr val="283272"/>
                </a:solidFill>
                <a:uFill>
                  <a:noFill/>
                </a:uFill>
                <a:hlinkClick action="ppaction://hlinkshowjump?jump=nextslide">
                  <a:extLst>
                    <a:ext uri="{A12FA001-AC4F-418D-AE19-62706E023703}">
                      <ahyp:hlinkClr val="tx"/>
                    </a:ext>
                  </a:extLst>
                </a:hlinkClick>
              </a:rPr>
              <a:t>правление памятью</a:t>
            </a:r>
            <a:endParaRPr>
              <a:solidFill>
                <a:srgbClr val="283272"/>
              </a:solidFill>
            </a:endParaRPr>
          </a:p>
          <a:p>
            <a:pPr indent="-279400" lvl="0" marL="457200" rtl="0" algn="l">
              <a:spcBef>
                <a:spcPts val="0"/>
              </a:spcBef>
              <a:spcAft>
                <a:spcPts val="0"/>
              </a:spcAft>
              <a:buSzPts val="800"/>
              <a:buChar char="☐"/>
            </a:pPr>
            <a:r>
              <a:rPr lang="ru">
                <a:solidFill>
                  <a:srgbClr val="283272"/>
                </a:solidFill>
                <a:uFill>
                  <a:noFill/>
                </a:uFill>
                <a:hlinkClick action="ppaction://hlinksldjump" r:id="rId3">
                  <a:extLst>
                    <a:ext uri="{A12FA001-AC4F-418D-AE19-62706E023703}">
                      <ahyp:hlinkClr val="tx"/>
                    </a:ext>
                  </a:extLst>
                </a:hlinkClick>
              </a:rPr>
              <a:t>Задачи</a:t>
            </a:r>
            <a:endParaRPr>
              <a:solidFill>
                <a:srgbClr val="283272"/>
              </a:solidFill>
            </a:endParaRPr>
          </a:p>
          <a:p>
            <a:pPr indent="-279400" lvl="0" marL="457200" rtl="0" algn="l">
              <a:spcBef>
                <a:spcPts val="0"/>
              </a:spcBef>
              <a:spcAft>
                <a:spcPts val="0"/>
              </a:spcAft>
              <a:buSzPts val="800"/>
              <a:buChar char="☐"/>
            </a:pPr>
            <a:r>
              <a:rPr lang="ru">
                <a:solidFill>
                  <a:srgbClr val="283272"/>
                </a:solidFill>
                <a:uFill>
                  <a:noFill/>
                </a:uFill>
                <a:hlinkClick action="ppaction://hlinksldjump" r:id="rId4">
                  <a:extLst>
                    <a:ext uri="{A12FA001-AC4F-418D-AE19-62706E023703}">
                      <ahyp:hlinkClr val="tx"/>
                    </a:ext>
                  </a:extLst>
                </a:hlinkClick>
              </a:rPr>
              <a:t>Очереди, семафоры и мьютексы</a:t>
            </a:r>
            <a:endParaRPr>
              <a:solidFill>
                <a:srgbClr val="283272"/>
              </a:solidFill>
            </a:endParaRPr>
          </a:p>
          <a:p>
            <a:pPr indent="-279400" lvl="0" marL="457200" rtl="0" algn="l">
              <a:spcBef>
                <a:spcPts val="0"/>
              </a:spcBef>
              <a:spcAft>
                <a:spcPts val="0"/>
              </a:spcAft>
              <a:buSzPts val="800"/>
              <a:buChar char="☐"/>
            </a:pPr>
            <a:r>
              <a:rPr lang="ru">
                <a:solidFill>
                  <a:srgbClr val="283272"/>
                </a:solidFill>
                <a:uFill>
                  <a:noFill/>
                </a:uFill>
                <a:hlinkClick action="ppaction://hlinksldjump" r:id="rId5">
                  <a:extLst>
                    <a:ext uri="{A12FA001-AC4F-418D-AE19-62706E023703}">
                      <ahyp:hlinkClr val="tx"/>
                    </a:ext>
                  </a:extLst>
                </a:hlinkClick>
              </a:rPr>
              <a:t>Прямые уведомления о задачах</a:t>
            </a:r>
            <a:endParaRPr>
              <a:solidFill>
                <a:srgbClr val="283272"/>
              </a:solidFill>
            </a:endParaRPr>
          </a:p>
          <a:p>
            <a:pPr indent="-279400" lvl="0" marL="457200" rtl="0" algn="l">
              <a:spcBef>
                <a:spcPts val="0"/>
              </a:spcBef>
              <a:spcAft>
                <a:spcPts val="0"/>
              </a:spcAft>
              <a:buSzPts val="800"/>
              <a:buChar char="☐"/>
            </a:pPr>
            <a:r>
              <a:rPr lang="ru">
                <a:solidFill>
                  <a:srgbClr val="283272"/>
                </a:solidFill>
                <a:uFill>
                  <a:noFill/>
                </a:uFill>
                <a:hlinkClick action="ppaction://hlinksldjump" r:id="rId6">
                  <a:extLst>
                    <a:ext uri="{A12FA001-AC4F-418D-AE19-62706E023703}">
                      <ahyp:hlinkClr val="tx"/>
                    </a:ext>
                  </a:extLst>
                </a:hlinkClick>
              </a:rPr>
              <a:t>Буферы потоков и сообщений</a:t>
            </a:r>
            <a:endParaRPr>
              <a:solidFill>
                <a:srgbClr val="283272"/>
              </a:solidFill>
            </a:endParaRPr>
          </a:p>
          <a:p>
            <a:pPr indent="-279400" lvl="0" marL="457200" rtl="0" algn="l">
              <a:spcBef>
                <a:spcPts val="0"/>
              </a:spcBef>
              <a:spcAft>
                <a:spcPts val="0"/>
              </a:spcAft>
              <a:buSzPts val="800"/>
              <a:buChar char="☐"/>
            </a:pPr>
            <a:r>
              <a:rPr lang="ru">
                <a:solidFill>
                  <a:srgbClr val="283272"/>
                </a:solidFill>
                <a:uFill>
                  <a:noFill/>
                </a:uFill>
                <a:hlinkClick action="ppaction://hlinksldjump" r:id="rId7">
                  <a:extLst>
                    <a:ext uri="{A12FA001-AC4F-418D-AE19-62706E023703}">
                      <ahyp:hlinkClr val="tx"/>
                    </a:ext>
                  </a:extLst>
                </a:hlinkClick>
              </a:rPr>
              <a:t>Таймеры</a:t>
            </a:r>
            <a:endParaRPr>
              <a:solidFill>
                <a:srgbClr val="28327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0"/>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296" name="Google Shape;296;p30"/>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Компоненты FreeRTOS: управление памятью</a:t>
            </a:r>
            <a:endParaRPr/>
          </a:p>
        </p:txBody>
      </p:sp>
      <p:sp>
        <p:nvSpPr>
          <p:cNvPr id="297" name="Google Shape;297;p30"/>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Методы распределения:</a:t>
            </a:r>
            <a:endParaRPr/>
          </a:p>
          <a:p>
            <a:pPr indent="-279400" lvl="0" marL="457200" rtl="0" algn="l">
              <a:spcBef>
                <a:spcPts val="1200"/>
              </a:spcBef>
              <a:spcAft>
                <a:spcPts val="0"/>
              </a:spcAft>
              <a:buSzPts val="800"/>
              <a:buChar char="☐"/>
            </a:pPr>
            <a:r>
              <a:rPr lang="ru"/>
              <a:t>Динамическое</a:t>
            </a:r>
            <a:endParaRPr/>
          </a:p>
          <a:p>
            <a:pPr indent="-292100" lvl="1" marL="914400" rtl="0" algn="l">
              <a:spcBef>
                <a:spcPts val="0"/>
              </a:spcBef>
              <a:spcAft>
                <a:spcPts val="0"/>
              </a:spcAft>
              <a:buSzPts val="1000"/>
              <a:buChar char="■"/>
            </a:pPr>
            <a:r>
              <a:rPr lang="ru"/>
              <a:t>по умолчанию</a:t>
            </a:r>
            <a:endParaRPr/>
          </a:p>
          <a:p>
            <a:pPr indent="-292100" lvl="1" marL="914400" rtl="0" algn="l">
              <a:spcBef>
                <a:spcPts val="0"/>
              </a:spcBef>
              <a:spcAft>
                <a:spcPts val="0"/>
              </a:spcAft>
              <a:buSzPts val="1000"/>
              <a:buChar char="■"/>
            </a:pPr>
            <a:r>
              <a:rPr lang="ru"/>
              <a:t>меньше параметров функции при создании объекта </a:t>
            </a:r>
            <a:endParaRPr/>
          </a:p>
          <a:p>
            <a:pPr indent="-292100" lvl="1" marL="914400" rtl="0" algn="l">
              <a:spcBef>
                <a:spcPts val="0"/>
              </a:spcBef>
              <a:spcAft>
                <a:spcPts val="0"/>
              </a:spcAft>
              <a:buSzPts val="1000"/>
              <a:buChar char="■"/>
            </a:pPr>
            <a:r>
              <a:rPr lang="ru"/>
              <a:t>автоматическое выделение памяти</a:t>
            </a:r>
            <a:endParaRPr/>
          </a:p>
          <a:p>
            <a:pPr indent="-292100" lvl="1" marL="914400" rtl="0" algn="l">
              <a:spcBef>
                <a:spcPts val="0"/>
              </a:spcBef>
              <a:spcAft>
                <a:spcPts val="0"/>
              </a:spcAft>
              <a:buSzPts val="1000"/>
              <a:buChar char="■"/>
            </a:pPr>
            <a:r>
              <a:rPr lang="ru"/>
              <a:t>максимальный объем RAM приложения может быть уменьшен её повторным использованием при удалении объекта</a:t>
            </a:r>
            <a:endParaRPr/>
          </a:p>
          <a:p>
            <a:pPr indent="-292100" lvl="1" marL="914400" rtl="0" algn="l">
              <a:spcBef>
                <a:spcPts val="0"/>
              </a:spcBef>
              <a:spcAft>
                <a:spcPts val="0"/>
              </a:spcAft>
              <a:buSzPts val="1000"/>
              <a:buChar char="■"/>
            </a:pPr>
            <a:r>
              <a:rPr lang="ru"/>
              <a:t>оптимизация размера кучи</a:t>
            </a:r>
            <a:endParaRPr/>
          </a:p>
          <a:p>
            <a:pPr indent="-279400" lvl="0" marL="457200" rtl="0" algn="l">
              <a:spcBef>
                <a:spcPts val="0"/>
              </a:spcBef>
              <a:spcAft>
                <a:spcPts val="0"/>
              </a:spcAft>
              <a:buSzPts val="800"/>
              <a:buChar char="☐"/>
            </a:pPr>
            <a:r>
              <a:rPr lang="ru"/>
              <a:t>Статическое</a:t>
            </a:r>
            <a:endParaRPr/>
          </a:p>
          <a:p>
            <a:pPr indent="-292100" lvl="1" marL="914400" rtl="0" algn="l">
              <a:spcBef>
                <a:spcPts val="0"/>
              </a:spcBef>
              <a:spcAft>
                <a:spcPts val="0"/>
              </a:spcAft>
              <a:buSzPts val="1000"/>
              <a:buChar char="■"/>
            </a:pPr>
            <a:r>
              <a:rPr lang="ru"/>
              <a:t>объекты RTOS могут быть размещены в определенных местах памяти</a:t>
            </a:r>
            <a:endParaRPr/>
          </a:p>
          <a:p>
            <a:pPr indent="-292100" lvl="1" marL="914400" rtl="0" algn="l">
              <a:spcBef>
                <a:spcPts val="0"/>
              </a:spcBef>
              <a:spcAft>
                <a:spcPts val="0"/>
              </a:spcAft>
              <a:buSzPts val="1000"/>
              <a:buChar char="■"/>
            </a:pPr>
            <a:r>
              <a:rPr lang="ru"/>
              <a:t>максимальный объем оперативной памяти может быть определен во время компоновки, а не во время выполнения</a:t>
            </a:r>
            <a:endParaRPr/>
          </a:p>
          <a:p>
            <a:pPr indent="-292100" lvl="1" marL="914400" rtl="0" algn="l">
              <a:spcBef>
                <a:spcPts val="0"/>
              </a:spcBef>
              <a:spcAft>
                <a:spcPts val="0"/>
              </a:spcAft>
              <a:buSzPts val="1000"/>
              <a:buChar char="■"/>
            </a:pPr>
            <a:r>
              <a:rPr lang="ru"/>
              <a:t>разработчику приложения не нужно заботиться о корректной обработке сбоев при выделении памяти</a:t>
            </a:r>
            <a:endParaRPr/>
          </a:p>
          <a:p>
            <a:pPr indent="-292100" lvl="1" marL="914400" rtl="0" algn="l">
              <a:spcBef>
                <a:spcPts val="0"/>
              </a:spcBef>
              <a:spcAft>
                <a:spcPts val="0"/>
              </a:spcAft>
              <a:buSzPts val="1000"/>
              <a:buChar char="■"/>
            </a:pPr>
            <a:r>
              <a:rPr lang="ru"/>
              <a:t>позволяет использовать RTOS в приложениях, которые просто не допускают динамического распределения памяти</a:t>
            </a:r>
            <a:endParaRPr/>
          </a:p>
          <a:p>
            <a:pPr indent="0" lvl="0" marL="0" rtl="0" algn="l">
              <a:spcBef>
                <a:spcPts val="1200"/>
              </a:spcBef>
              <a:spcAft>
                <a:spcPts val="0"/>
              </a:spcAft>
              <a:buNone/>
            </a:pPr>
            <a:r>
              <a:rPr lang="ru"/>
              <a:t>Схемы управления:</a:t>
            </a:r>
            <a:endParaRPr/>
          </a:p>
          <a:p>
            <a:pPr indent="-279400" lvl="0" marL="457200" rtl="0" algn="l">
              <a:spcBef>
                <a:spcPts val="1200"/>
              </a:spcBef>
              <a:spcAft>
                <a:spcPts val="0"/>
              </a:spcAft>
              <a:buSzPts val="800"/>
              <a:buChar char="☐"/>
            </a:pPr>
            <a:r>
              <a:rPr lang="ru"/>
              <a:t>heap_1.c</a:t>
            </a:r>
            <a:endParaRPr/>
          </a:p>
          <a:p>
            <a:pPr indent="-279400" lvl="0" marL="457200" rtl="0" algn="l">
              <a:spcBef>
                <a:spcPts val="0"/>
              </a:spcBef>
              <a:spcAft>
                <a:spcPts val="0"/>
              </a:spcAft>
              <a:buSzPts val="800"/>
              <a:buChar char="☐"/>
            </a:pPr>
            <a:r>
              <a:rPr lang="ru"/>
              <a:t>heap_2.c</a:t>
            </a:r>
            <a:endParaRPr/>
          </a:p>
          <a:p>
            <a:pPr indent="-279400" lvl="0" marL="457200" rtl="0" algn="l">
              <a:spcBef>
                <a:spcPts val="0"/>
              </a:spcBef>
              <a:spcAft>
                <a:spcPts val="0"/>
              </a:spcAft>
              <a:buSzPts val="800"/>
              <a:buChar char="☐"/>
            </a:pPr>
            <a:r>
              <a:rPr lang="ru"/>
              <a:t>heap_3.c</a:t>
            </a:r>
            <a:endParaRPr/>
          </a:p>
          <a:p>
            <a:pPr indent="-279400" lvl="0" marL="457200" rtl="0" algn="l">
              <a:spcBef>
                <a:spcPts val="0"/>
              </a:spcBef>
              <a:spcAft>
                <a:spcPts val="0"/>
              </a:spcAft>
              <a:buSzPts val="800"/>
              <a:buChar char="☐"/>
            </a:pPr>
            <a:r>
              <a:rPr lang="ru"/>
              <a:t>heap_4.c</a:t>
            </a:r>
            <a:endParaRPr/>
          </a:p>
          <a:p>
            <a:pPr indent="-279400" lvl="0" marL="457200" rtl="0" algn="l">
              <a:spcBef>
                <a:spcPts val="0"/>
              </a:spcBef>
              <a:spcAft>
                <a:spcPts val="0"/>
              </a:spcAft>
              <a:buSzPts val="800"/>
              <a:buChar char="☐"/>
            </a:pPr>
            <a:r>
              <a:rPr lang="ru"/>
              <a:t>heap_5.c</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1"/>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303" name="Google Shape;303;p31"/>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Компоненты FreeRTOS: задачи</a:t>
            </a:r>
            <a:endParaRPr/>
          </a:p>
        </p:txBody>
      </p:sp>
      <p:sp>
        <p:nvSpPr>
          <p:cNvPr id="304" name="Google Shape;304;p31"/>
          <p:cNvSpPr txBox="1"/>
          <p:nvPr>
            <p:ph idx="1" type="body"/>
          </p:nvPr>
        </p:nvSpPr>
        <p:spPr>
          <a:xfrm>
            <a:off x="457200" y="2331600"/>
            <a:ext cx="8218800" cy="24159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ru" sz="800"/>
              <a:t>xTaskCreate( prvQueueReceiveTask, </a:t>
            </a:r>
            <a:r>
              <a:rPr lang="ru" sz="800">
                <a:solidFill>
                  <a:srgbClr val="A31515"/>
                </a:solidFill>
              </a:rPr>
              <a:t>"Rx"</a:t>
            </a:r>
            <a:r>
              <a:rPr lang="ru" sz="800"/>
              <a:t>, configMINIMAL_STACK_SIZE * </a:t>
            </a:r>
            <a:r>
              <a:rPr lang="ru" sz="800">
                <a:solidFill>
                  <a:srgbClr val="098658"/>
                </a:solidFill>
              </a:rPr>
              <a:t>2U</a:t>
            </a:r>
            <a:r>
              <a:rPr lang="ru" sz="800"/>
              <a:t>, NULL, mainQUEUE_RECEIVE_TASK_PRIORITY, NULL );</a:t>
            </a:r>
            <a:endParaRPr sz="800"/>
          </a:p>
          <a:p>
            <a:pPr indent="0" lvl="0" marL="0" rtl="0" algn="l">
              <a:lnSpc>
                <a:spcPct val="135714"/>
              </a:lnSpc>
              <a:spcBef>
                <a:spcPts val="0"/>
              </a:spcBef>
              <a:spcAft>
                <a:spcPts val="0"/>
              </a:spcAft>
              <a:buNone/>
            </a:pPr>
            <a:r>
              <a:t/>
            </a:r>
            <a:endParaRPr sz="800">
              <a:solidFill>
                <a:srgbClr val="0000FF"/>
              </a:solidFill>
            </a:endParaRPr>
          </a:p>
          <a:p>
            <a:pPr indent="0" lvl="0" marL="0" rtl="0" algn="l">
              <a:lnSpc>
                <a:spcPct val="135714"/>
              </a:lnSpc>
              <a:spcBef>
                <a:spcPts val="0"/>
              </a:spcBef>
              <a:spcAft>
                <a:spcPts val="0"/>
              </a:spcAft>
              <a:buClr>
                <a:schemeClr val="dk1"/>
              </a:buClr>
              <a:buSzPts val="1100"/>
              <a:buFont typeface="Arial"/>
              <a:buNone/>
            </a:pPr>
            <a:r>
              <a:rPr lang="ru" sz="800">
                <a:solidFill>
                  <a:srgbClr val="0000FF"/>
                </a:solidFill>
              </a:rPr>
              <a:t>static</a:t>
            </a:r>
            <a:r>
              <a:rPr lang="ru" sz="800"/>
              <a:t> </a:t>
            </a:r>
            <a:r>
              <a:rPr lang="ru" sz="800">
                <a:solidFill>
                  <a:srgbClr val="0000FF"/>
                </a:solidFill>
              </a:rPr>
              <a:t>void</a:t>
            </a:r>
            <a:r>
              <a:rPr lang="ru" sz="800"/>
              <a:t> prvQueueReceiveTask( </a:t>
            </a:r>
            <a:r>
              <a:rPr lang="ru" sz="800">
                <a:solidFill>
                  <a:srgbClr val="0000FF"/>
                </a:solidFill>
              </a:rPr>
              <a:t>void</a:t>
            </a:r>
            <a:r>
              <a:rPr lang="ru" sz="800"/>
              <a:t> *pvParameters )</a:t>
            </a:r>
            <a:endParaRPr sz="800"/>
          </a:p>
          <a:p>
            <a:pPr indent="0" lvl="0" marL="0" rtl="0" algn="l">
              <a:lnSpc>
                <a:spcPct val="135714"/>
              </a:lnSpc>
              <a:spcBef>
                <a:spcPts val="0"/>
              </a:spcBef>
              <a:spcAft>
                <a:spcPts val="0"/>
              </a:spcAft>
              <a:buClr>
                <a:schemeClr val="dk1"/>
              </a:buClr>
              <a:buSzPts val="1100"/>
              <a:buFont typeface="Arial"/>
              <a:buNone/>
            </a:pPr>
            <a:r>
              <a:rPr lang="ru" sz="800"/>
              <a:t>{</a:t>
            </a:r>
            <a:endParaRPr sz="800"/>
          </a:p>
          <a:p>
            <a:pPr indent="0" lvl="0" marL="0" rtl="0" algn="l">
              <a:lnSpc>
                <a:spcPct val="135714"/>
              </a:lnSpc>
              <a:spcBef>
                <a:spcPts val="0"/>
              </a:spcBef>
              <a:spcAft>
                <a:spcPts val="0"/>
              </a:spcAft>
              <a:buClr>
                <a:schemeClr val="dk1"/>
              </a:buClr>
              <a:buSzPts val="1100"/>
              <a:buFont typeface="Arial"/>
              <a:buNone/>
            </a:pPr>
            <a:r>
              <a:rPr lang="ru" sz="800"/>
              <a:t> </a:t>
            </a:r>
            <a:r>
              <a:rPr lang="ru" sz="800">
                <a:solidFill>
                  <a:srgbClr val="0000FF"/>
                </a:solidFill>
              </a:rPr>
              <a:t>unsigned</a:t>
            </a:r>
            <a:r>
              <a:rPr lang="ru" sz="800"/>
              <a:t> </a:t>
            </a:r>
            <a:r>
              <a:rPr lang="ru" sz="800">
                <a:solidFill>
                  <a:srgbClr val="0000FF"/>
                </a:solidFill>
              </a:rPr>
              <a:t>long</a:t>
            </a:r>
            <a:r>
              <a:rPr lang="ru" sz="800"/>
              <a:t> ulReceivedValue;</a:t>
            </a:r>
            <a:endParaRPr sz="800"/>
          </a:p>
          <a:p>
            <a:pPr indent="0" lvl="0" marL="0" rtl="0" algn="l">
              <a:lnSpc>
                <a:spcPct val="135714"/>
              </a:lnSpc>
              <a:spcBef>
                <a:spcPts val="0"/>
              </a:spcBef>
              <a:spcAft>
                <a:spcPts val="0"/>
              </a:spcAft>
              <a:buClr>
                <a:schemeClr val="dk1"/>
              </a:buClr>
              <a:buSzPts val="1100"/>
              <a:buFont typeface="Arial"/>
              <a:buNone/>
            </a:pPr>
            <a:r>
              <a:rPr lang="ru" sz="800"/>
              <a:t> </a:t>
            </a:r>
            <a:r>
              <a:rPr lang="ru" sz="800">
                <a:solidFill>
                  <a:srgbClr val="0000FF"/>
                </a:solidFill>
              </a:rPr>
              <a:t>const</a:t>
            </a:r>
            <a:r>
              <a:rPr lang="ru" sz="800"/>
              <a:t> </a:t>
            </a:r>
            <a:r>
              <a:rPr lang="ru" sz="800">
                <a:solidFill>
                  <a:srgbClr val="0000FF"/>
                </a:solidFill>
              </a:rPr>
              <a:t>unsigned</a:t>
            </a:r>
            <a:r>
              <a:rPr lang="ru" sz="800"/>
              <a:t> </a:t>
            </a:r>
            <a:r>
              <a:rPr lang="ru" sz="800">
                <a:solidFill>
                  <a:srgbClr val="0000FF"/>
                </a:solidFill>
              </a:rPr>
              <a:t>long</a:t>
            </a:r>
            <a:r>
              <a:rPr lang="ru" sz="800"/>
              <a:t> ulExpectedValue = </a:t>
            </a:r>
            <a:r>
              <a:rPr lang="ru" sz="800">
                <a:solidFill>
                  <a:srgbClr val="098658"/>
                </a:solidFill>
              </a:rPr>
              <a:t>100UL</a:t>
            </a:r>
            <a:r>
              <a:rPr lang="ru" sz="800"/>
              <a:t>;</a:t>
            </a:r>
            <a:endParaRPr sz="800"/>
          </a:p>
          <a:p>
            <a:pPr indent="0" lvl="0" marL="0" rtl="0" algn="l">
              <a:lnSpc>
                <a:spcPct val="135714"/>
              </a:lnSpc>
              <a:spcBef>
                <a:spcPts val="0"/>
              </a:spcBef>
              <a:spcAft>
                <a:spcPts val="0"/>
              </a:spcAft>
              <a:buClr>
                <a:schemeClr val="dk1"/>
              </a:buClr>
              <a:buSzPts val="1100"/>
              <a:buFont typeface="Arial"/>
              <a:buNone/>
            </a:pPr>
            <a:r>
              <a:rPr lang="ru" sz="800"/>
              <a:t> </a:t>
            </a:r>
            <a:r>
              <a:rPr lang="ru" sz="800">
                <a:solidFill>
                  <a:srgbClr val="0000FF"/>
                </a:solidFill>
              </a:rPr>
              <a:t>const</a:t>
            </a:r>
            <a:r>
              <a:rPr lang="ru" sz="800"/>
              <a:t> </a:t>
            </a:r>
            <a:r>
              <a:rPr lang="ru" sz="800">
                <a:solidFill>
                  <a:srgbClr val="0000FF"/>
                </a:solidFill>
              </a:rPr>
              <a:t>char</a:t>
            </a:r>
            <a:r>
              <a:rPr lang="ru" sz="800"/>
              <a:t> * </a:t>
            </a:r>
            <a:r>
              <a:rPr lang="ru" sz="800">
                <a:solidFill>
                  <a:srgbClr val="0000FF"/>
                </a:solidFill>
              </a:rPr>
              <a:t>const</a:t>
            </a:r>
            <a:r>
              <a:rPr lang="ru" sz="800"/>
              <a:t> pcMessage1 = </a:t>
            </a:r>
            <a:r>
              <a:rPr lang="ru" sz="800">
                <a:solidFill>
                  <a:srgbClr val="A31515"/>
                </a:solidFill>
              </a:rPr>
              <a:t>"Blink1"</a:t>
            </a:r>
            <a:r>
              <a:rPr lang="ru" sz="800"/>
              <a:t>;</a:t>
            </a:r>
            <a:endParaRPr sz="800"/>
          </a:p>
          <a:p>
            <a:pPr indent="0" lvl="0" marL="0" rtl="0" algn="l">
              <a:lnSpc>
                <a:spcPct val="135714"/>
              </a:lnSpc>
              <a:spcBef>
                <a:spcPts val="0"/>
              </a:spcBef>
              <a:spcAft>
                <a:spcPts val="0"/>
              </a:spcAft>
              <a:buClr>
                <a:schemeClr val="dk1"/>
              </a:buClr>
              <a:buSzPts val="1100"/>
              <a:buFont typeface="Arial"/>
              <a:buNone/>
            </a:pPr>
            <a:r>
              <a:rPr lang="ru" sz="800"/>
              <a:t> </a:t>
            </a:r>
            <a:r>
              <a:rPr lang="ru" sz="800">
                <a:solidFill>
                  <a:srgbClr val="0000FF"/>
                </a:solidFill>
              </a:rPr>
              <a:t>const</a:t>
            </a:r>
            <a:r>
              <a:rPr lang="ru" sz="800"/>
              <a:t> </a:t>
            </a:r>
            <a:r>
              <a:rPr lang="ru" sz="800">
                <a:solidFill>
                  <a:srgbClr val="0000FF"/>
                </a:solidFill>
              </a:rPr>
              <a:t>char</a:t>
            </a:r>
            <a:r>
              <a:rPr lang="ru" sz="800"/>
              <a:t> * </a:t>
            </a:r>
            <a:r>
              <a:rPr lang="ru" sz="800">
                <a:solidFill>
                  <a:srgbClr val="0000FF"/>
                </a:solidFill>
              </a:rPr>
              <a:t>const</a:t>
            </a:r>
            <a:r>
              <a:rPr lang="ru" sz="800"/>
              <a:t> pcMessage2 = </a:t>
            </a:r>
            <a:r>
              <a:rPr lang="ru" sz="800">
                <a:solidFill>
                  <a:srgbClr val="A31515"/>
                </a:solidFill>
              </a:rPr>
              <a:t>"Blink2"</a:t>
            </a:r>
            <a:r>
              <a:rPr lang="ru" sz="800"/>
              <a:t>;</a:t>
            </a:r>
            <a:endParaRPr sz="800"/>
          </a:p>
          <a:p>
            <a:pPr indent="0" lvl="0" marL="0" rtl="0" algn="l">
              <a:lnSpc>
                <a:spcPct val="135714"/>
              </a:lnSpc>
              <a:spcBef>
                <a:spcPts val="0"/>
              </a:spcBef>
              <a:spcAft>
                <a:spcPts val="0"/>
              </a:spcAft>
              <a:buClr>
                <a:schemeClr val="dk1"/>
              </a:buClr>
              <a:buSzPts val="1100"/>
              <a:buFont typeface="Arial"/>
              <a:buNone/>
            </a:pPr>
            <a:r>
              <a:rPr lang="ru" sz="800"/>
              <a:t> </a:t>
            </a:r>
            <a:r>
              <a:rPr lang="ru" sz="800">
                <a:solidFill>
                  <a:srgbClr val="0000FF"/>
                </a:solidFill>
              </a:rPr>
              <a:t>const</a:t>
            </a:r>
            <a:r>
              <a:rPr lang="ru" sz="800"/>
              <a:t> </a:t>
            </a:r>
            <a:r>
              <a:rPr lang="ru" sz="800">
                <a:solidFill>
                  <a:srgbClr val="0000FF"/>
                </a:solidFill>
              </a:rPr>
              <a:t>char</a:t>
            </a:r>
            <a:r>
              <a:rPr lang="ru" sz="800"/>
              <a:t> * </a:t>
            </a:r>
            <a:r>
              <a:rPr lang="ru" sz="800">
                <a:solidFill>
                  <a:srgbClr val="0000FF"/>
                </a:solidFill>
              </a:rPr>
              <a:t>const</a:t>
            </a:r>
            <a:r>
              <a:rPr lang="ru" sz="800"/>
              <a:t> pcFailMessage = </a:t>
            </a:r>
            <a:r>
              <a:rPr lang="ru" sz="800">
                <a:solidFill>
                  <a:srgbClr val="A31515"/>
                </a:solidFill>
              </a:rPr>
              <a:t>"Unexpected value received\r\n"</a:t>
            </a:r>
            <a:r>
              <a:rPr lang="ru" sz="800"/>
              <a:t>;</a:t>
            </a:r>
            <a:endParaRPr sz="800"/>
          </a:p>
          <a:p>
            <a:pPr indent="0" lvl="0" marL="0" rtl="0" algn="l">
              <a:lnSpc>
                <a:spcPct val="135714"/>
              </a:lnSpc>
              <a:spcBef>
                <a:spcPts val="0"/>
              </a:spcBef>
              <a:spcAft>
                <a:spcPts val="0"/>
              </a:spcAft>
              <a:buClr>
                <a:schemeClr val="dk1"/>
              </a:buClr>
              <a:buSzPts val="1100"/>
              <a:buFont typeface="Arial"/>
              <a:buNone/>
            </a:pPr>
            <a:r>
              <a:rPr lang="ru" sz="800"/>
              <a:t> </a:t>
            </a:r>
            <a:r>
              <a:rPr lang="ru" sz="800">
                <a:solidFill>
                  <a:srgbClr val="0000FF"/>
                </a:solidFill>
              </a:rPr>
              <a:t>int</a:t>
            </a:r>
            <a:r>
              <a:rPr lang="ru" sz="800"/>
              <a:t> f = </a:t>
            </a:r>
            <a:r>
              <a:rPr lang="ru" sz="800">
                <a:solidFill>
                  <a:srgbClr val="098658"/>
                </a:solidFill>
              </a:rPr>
              <a:t>1</a:t>
            </a:r>
            <a:r>
              <a:rPr lang="ru" sz="800"/>
              <a:t>;</a:t>
            </a:r>
            <a:endParaRPr sz="800"/>
          </a:p>
          <a:p>
            <a:pPr indent="0" lvl="0" marL="0" rtl="0" algn="l">
              <a:lnSpc>
                <a:spcPct val="135714"/>
              </a:lnSpc>
              <a:spcBef>
                <a:spcPts val="0"/>
              </a:spcBef>
              <a:spcAft>
                <a:spcPts val="0"/>
              </a:spcAft>
              <a:buClr>
                <a:schemeClr val="dk1"/>
              </a:buClr>
              <a:buSzPts val="1100"/>
              <a:buFont typeface="Arial"/>
              <a:buNone/>
            </a:pPr>
            <a:r>
              <a:rPr lang="ru" sz="800"/>
              <a:t> </a:t>
            </a:r>
            <a:r>
              <a:rPr lang="ru" sz="800">
                <a:solidFill>
                  <a:srgbClr val="008000"/>
                </a:solidFill>
              </a:rPr>
              <a:t>/* Remove compiler warning about unused parameter. */</a:t>
            </a:r>
            <a:endParaRPr sz="800">
              <a:solidFill>
                <a:srgbClr val="008000"/>
              </a:solidFill>
            </a:endParaRPr>
          </a:p>
          <a:p>
            <a:pPr indent="0" lvl="0" marL="0" rtl="0" algn="l">
              <a:lnSpc>
                <a:spcPct val="135714"/>
              </a:lnSpc>
              <a:spcBef>
                <a:spcPts val="0"/>
              </a:spcBef>
              <a:spcAft>
                <a:spcPts val="0"/>
              </a:spcAft>
              <a:buClr>
                <a:schemeClr val="dk1"/>
              </a:buClr>
              <a:buSzPts val="1100"/>
              <a:buFont typeface="Arial"/>
              <a:buNone/>
            </a:pPr>
            <a:r>
              <a:rPr lang="ru" sz="800"/>
              <a:t> ( </a:t>
            </a:r>
            <a:r>
              <a:rPr lang="ru" sz="800">
                <a:solidFill>
                  <a:srgbClr val="0000FF"/>
                </a:solidFill>
              </a:rPr>
              <a:t>void</a:t>
            </a:r>
            <a:r>
              <a:rPr lang="ru" sz="800"/>
              <a:t> ) pvParameters;</a:t>
            </a:r>
            <a:endParaRPr sz="800"/>
          </a:p>
          <a:p>
            <a:pPr indent="0" lvl="0" marL="0" rtl="0" algn="l">
              <a:lnSpc>
                <a:spcPct val="135714"/>
              </a:lnSpc>
              <a:spcBef>
                <a:spcPts val="0"/>
              </a:spcBef>
              <a:spcAft>
                <a:spcPts val="0"/>
              </a:spcAft>
              <a:buClr>
                <a:schemeClr val="dk1"/>
              </a:buClr>
              <a:buSzPts val="1100"/>
              <a:buFont typeface="Arial"/>
              <a:buNone/>
            </a:pPr>
            <a:r>
              <a:rPr lang="ru" sz="800"/>
              <a:t> </a:t>
            </a:r>
            <a:r>
              <a:rPr lang="ru" sz="800">
                <a:solidFill>
                  <a:srgbClr val="0000FF"/>
                </a:solidFill>
              </a:rPr>
              <a:t>for</a:t>
            </a:r>
            <a:r>
              <a:rPr lang="ru" sz="800"/>
              <a:t>( ;; )</a:t>
            </a:r>
            <a:endParaRPr sz="800"/>
          </a:p>
          <a:p>
            <a:pPr indent="0" lvl="0" marL="0" rtl="0" algn="l">
              <a:lnSpc>
                <a:spcPct val="135714"/>
              </a:lnSpc>
              <a:spcBef>
                <a:spcPts val="0"/>
              </a:spcBef>
              <a:spcAft>
                <a:spcPts val="0"/>
              </a:spcAft>
              <a:buClr>
                <a:schemeClr val="dk1"/>
              </a:buClr>
              <a:buSzPts val="1100"/>
              <a:buFont typeface="Arial"/>
              <a:buNone/>
            </a:pPr>
            <a:r>
              <a:rPr lang="ru" sz="800"/>
              <a:t> {....</a:t>
            </a:r>
            <a:endParaRPr sz="800"/>
          </a:p>
          <a:p>
            <a:pPr indent="0" lvl="0" marL="0" rtl="0" algn="l">
              <a:spcBef>
                <a:spcPts val="0"/>
              </a:spcBef>
              <a:spcAft>
                <a:spcPts val="1200"/>
              </a:spcAft>
              <a:buNone/>
            </a:pPr>
            <a:r>
              <a:t/>
            </a:r>
            <a:endParaRPr sz="800"/>
          </a:p>
        </p:txBody>
      </p:sp>
      <p:sp>
        <p:nvSpPr>
          <p:cNvPr id="305" name="Google Shape;305;p31"/>
          <p:cNvSpPr txBox="1"/>
          <p:nvPr>
            <p:ph idx="3" type="body"/>
          </p:nvPr>
        </p:nvSpPr>
        <p:spPr>
          <a:xfrm>
            <a:off x="457200" y="943200"/>
            <a:ext cx="8218800" cy="13122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Состояния</a:t>
            </a:r>
            <a:endParaRPr/>
          </a:p>
          <a:p>
            <a:pPr indent="-292100" lvl="1" marL="914400" rtl="0" algn="l">
              <a:spcBef>
                <a:spcPts val="0"/>
              </a:spcBef>
              <a:spcAft>
                <a:spcPts val="0"/>
              </a:spcAft>
              <a:buSzPts val="1000"/>
              <a:buChar char="■"/>
            </a:pPr>
            <a:r>
              <a:rPr lang="ru"/>
              <a:t>Готова к выполнению</a:t>
            </a:r>
            <a:endParaRPr/>
          </a:p>
          <a:p>
            <a:pPr indent="-292100" lvl="1" marL="914400" rtl="0" algn="l">
              <a:spcBef>
                <a:spcPts val="0"/>
              </a:spcBef>
              <a:spcAft>
                <a:spcPts val="0"/>
              </a:spcAft>
              <a:buSzPts val="1000"/>
              <a:buChar char="■"/>
            </a:pPr>
            <a:r>
              <a:rPr lang="ru"/>
              <a:t>Выполняется</a:t>
            </a:r>
            <a:endParaRPr/>
          </a:p>
          <a:p>
            <a:pPr indent="-292100" lvl="1" marL="914400" rtl="0" algn="l">
              <a:spcBef>
                <a:spcPts val="0"/>
              </a:spcBef>
              <a:spcAft>
                <a:spcPts val="0"/>
              </a:spcAft>
              <a:buSzPts val="1000"/>
              <a:buChar char="■"/>
            </a:pPr>
            <a:r>
              <a:rPr lang="ru"/>
              <a:t>Заблокирована</a:t>
            </a:r>
            <a:endParaRPr/>
          </a:p>
          <a:p>
            <a:pPr indent="-292100" lvl="1" marL="914400" rtl="0" algn="l">
              <a:spcBef>
                <a:spcPts val="0"/>
              </a:spcBef>
              <a:spcAft>
                <a:spcPts val="0"/>
              </a:spcAft>
              <a:buSzPts val="1000"/>
              <a:buChar char="■"/>
            </a:pPr>
            <a:r>
              <a:rPr lang="ru"/>
              <a:t>Приостановлена</a:t>
            </a:r>
            <a:endParaRPr/>
          </a:p>
          <a:p>
            <a:pPr indent="-279400" lvl="0" marL="457200" rtl="0" algn="l">
              <a:spcBef>
                <a:spcPts val="0"/>
              </a:spcBef>
              <a:spcAft>
                <a:spcPts val="0"/>
              </a:spcAft>
              <a:buSzPts val="800"/>
              <a:buChar char="☐"/>
            </a:pPr>
            <a:r>
              <a:rPr lang="ru"/>
              <a:t>Приоритеты (от 0 до максимального значения (FreeRTOSConfig.h))</a:t>
            </a:r>
            <a:endParaRPr/>
          </a:p>
          <a:p>
            <a:pPr indent="-279400" lvl="0" marL="457200" rtl="0" algn="l">
              <a:spcBef>
                <a:spcPts val="0"/>
              </a:spcBef>
              <a:spcAft>
                <a:spcPts val="0"/>
              </a:spcAft>
              <a:buSzPts val="800"/>
              <a:buChar char="☐"/>
            </a:pPr>
            <a:r>
              <a:rPr lang="ru"/>
              <a:t>Планировщик</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2"/>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311" name="Google Shape;311;p32"/>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Компоненты FreeRTOS: </a:t>
            </a:r>
            <a:r>
              <a:rPr lang="ru"/>
              <a:t>семафоры и мьютексы</a:t>
            </a:r>
            <a:endParaRPr/>
          </a:p>
        </p:txBody>
      </p:sp>
      <p:sp>
        <p:nvSpPr>
          <p:cNvPr id="312" name="Google Shape;312;p32"/>
          <p:cNvSpPr txBox="1"/>
          <p:nvPr>
            <p:ph idx="1" type="body"/>
          </p:nvPr>
        </p:nvSpPr>
        <p:spPr>
          <a:xfrm>
            <a:off x="457200" y="2918800"/>
            <a:ext cx="8218800" cy="18123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ru">
                <a:solidFill>
                  <a:srgbClr val="008000"/>
                </a:solidFill>
              </a:rPr>
              <a:t>/* Create the queue. */</a:t>
            </a:r>
            <a:endParaRPr>
              <a:solidFill>
                <a:srgbClr val="008000"/>
              </a:solidFill>
            </a:endParaRPr>
          </a:p>
          <a:p>
            <a:pPr indent="0" lvl="0" marL="0" rtl="0" algn="l">
              <a:lnSpc>
                <a:spcPct val="135714"/>
              </a:lnSpc>
              <a:spcBef>
                <a:spcPts val="0"/>
              </a:spcBef>
              <a:spcAft>
                <a:spcPts val="0"/>
              </a:spcAft>
              <a:buClr>
                <a:schemeClr val="dk1"/>
              </a:buClr>
              <a:buSzPts val="1100"/>
              <a:buFont typeface="Arial"/>
              <a:buNone/>
            </a:pPr>
            <a:r>
              <a:rPr lang="ru"/>
              <a:t>xQueue = xQueueCreate( mainQUEUE_LENGTH, </a:t>
            </a:r>
            <a:r>
              <a:rPr lang="ru">
                <a:solidFill>
                  <a:srgbClr val="0000FF"/>
                </a:solidFill>
              </a:rPr>
              <a:t>sizeof</a:t>
            </a:r>
            <a:r>
              <a:rPr lang="ru"/>
              <a:t>( uint32_t ) );</a:t>
            </a:r>
            <a:endParaRPr/>
          </a:p>
          <a:p>
            <a:pPr indent="0" lvl="0" marL="0" rtl="0" algn="l">
              <a:lnSpc>
                <a:spcPct val="135714"/>
              </a:lnSpc>
              <a:spcBef>
                <a:spcPts val="0"/>
              </a:spcBef>
              <a:spcAft>
                <a:spcPts val="0"/>
              </a:spcAft>
              <a:buClr>
                <a:schemeClr val="dk1"/>
              </a:buClr>
              <a:buSzPts val="1100"/>
              <a:buFont typeface="Arial"/>
              <a:buNone/>
            </a:pPr>
            <a:r>
              <a:t/>
            </a:r>
            <a:endParaRPr/>
          </a:p>
          <a:p>
            <a:pPr indent="0" lvl="0" marL="0" rtl="0" algn="l">
              <a:lnSpc>
                <a:spcPct val="135714"/>
              </a:lnSpc>
              <a:spcBef>
                <a:spcPts val="0"/>
              </a:spcBef>
              <a:spcAft>
                <a:spcPts val="0"/>
              </a:spcAft>
              <a:buClr>
                <a:schemeClr val="dk1"/>
              </a:buClr>
              <a:buSzPts val="1100"/>
              <a:buFont typeface="Arial"/>
              <a:buNone/>
            </a:pPr>
            <a:r>
              <a:rPr lang="ru">
                <a:solidFill>
                  <a:srgbClr val="008000"/>
                </a:solidFill>
              </a:rPr>
              <a:t>/* Send a value to the queue, causing the task receiving this data from</a:t>
            </a:r>
            <a:endParaRPr>
              <a:solidFill>
                <a:srgbClr val="008000"/>
              </a:solidFill>
            </a:endParaRPr>
          </a:p>
          <a:p>
            <a:pPr indent="0" lvl="0" marL="0" rtl="0" algn="l">
              <a:lnSpc>
                <a:spcPct val="135714"/>
              </a:lnSpc>
              <a:spcBef>
                <a:spcPts val="0"/>
              </a:spcBef>
              <a:spcAft>
                <a:spcPts val="0"/>
              </a:spcAft>
              <a:buClr>
                <a:schemeClr val="dk1"/>
              </a:buClr>
              <a:buSzPts val="1100"/>
              <a:buFont typeface="Arial"/>
              <a:buNone/>
            </a:pPr>
            <a:r>
              <a:rPr lang="ru">
                <a:solidFill>
                  <a:srgbClr val="008000"/>
                </a:solidFill>
              </a:rPr>
              <a:t>the queue to unblock and toggle the LED. 0 is used as the block time so</a:t>
            </a:r>
            <a:endParaRPr>
              <a:solidFill>
                <a:srgbClr val="008000"/>
              </a:solidFill>
            </a:endParaRPr>
          </a:p>
          <a:p>
            <a:pPr indent="0" lvl="0" marL="0" rtl="0" algn="l">
              <a:lnSpc>
                <a:spcPct val="135714"/>
              </a:lnSpc>
              <a:spcBef>
                <a:spcPts val="0"/>
              </a:spcBef>
              <a:spcAft>
                <a:spcPts val="0"/>
              </a:spcAft>
              <a:buClr>
                <a:schemeClr val="dk1"/>
              </a:buClr>
              <a:buSzPts val="1100"/>
              <a:buFont typeface="Arial"/>
              <a:buNone/>
            </a:pPr>
            <a:r>
              <a:rPr lang="ru">
                <a:solidFill>
                  <a:srgbClr val="008000"/>
                </a:solidFill>
              </a:rPr>
              <a:t>that the sending operation will not block; it shouldn't need to block, as</a:t>
            </a:r>
            <a:endParaRPr>
              <a:solidFill>
                <a:srgbClr val="008000"/>
              </a:solidFill>
            </a:endParaRPr>
          </a:p>
          <a:p>
            <a:pPr indent="0" lvl="0" marL="0" rtl="0" algn="l">
              <a:lnSpc>
                <a:spcPct val="135714"/>
              </a:lnSpc>
              <a:spcBef>
                <a:spcPts val="0"/>
              </a:spcBef>
              <a:spcAft>
                <a:spcPts val="0"/>
              </a:spcAft>
              <a:buClr>
                <a:schemeClr val="dk1"/>
              </a:buClr>
              <a:buSzPts val="1100"/>
              <a:buFont typeface="Arial"/>
              <a:buNone/>
            </a:pPr>
            <a:r>
              <a:rPr lang="ru">
                <a:solidFill>
                  <a:srgbClr val="008000"/>
                </a:solidFill>
              </a:rPr>
              <a:t>the queue should always be empty at this point in the code. */</a:t>
            </a:r>
            <a:endParaRPr>
              <a:solidFill>
                <a:srgbClr val="008000"/>
              </a:solidFill>
            </a:endParaRPr>
          </a:p>
          <a:p>
            <a:pPr indent="0" lvl="0" marL="0" rtl="0" algn="l">
              <a:lnSpc>
                <a:spcPct val="135714"/>
              </a:lnSpc>
              <a:spcBef>
                <a:spcPts val="0"/>
              </a:spcBef>
              <a:spcAft>
                <a:spcPts val="0"/>
              </a:spcAft>
              <a:buClr>
                <a:schemeClr val="dk1"/>
              </a:buClr>
              <a:buSzPts val="1100"/>
              <a:buFont typeface="Arial"/>
              <a:buNone/>
            </a:pPr>
            <a:r>
              <a:rPr lang="ru"/>
              <a:t>xQueueSend( xQueue, &amp;ulValueToSend, </a:t>
            </a:r>
            <a:r>
              <a:rPr lang="ru">
                <a:solidFill>
                  <a:srgbClr val="098658"/>
                </a:solidFill>
              </a:rPr>
              <a:t>0U</a:t>
            </a:r>
            <a:r>
              <a:rPr lang="ru"/>
              <a:t> );</a:t>
            </a:r>
            <a:endParaRPr/>
          </a:p>
          <a:p>
            <a:pPr indent="0" lvl="0" marL="0" rtl="0" algn="l">
              <a:spcBef>
                <a:spcPts val="0"/>
              </a:spcBef>
              <a:spcAft>
                <a:spcPts val="1200"/>
              </a:spcAft>
              <a:buNone/>
            </a:pPr>
            <a:r>
              <a:t/>
            </a:r>
            <a:endParaRPr/>
          </a:p>
        </p:txBody>
      </p:sp>
      <p:sp>
        <p:nvSpPr>
          <p:cNvPr id="313" name="Google Shape;313;p32"/>
          <p:cNvSpPr txBox="1"/>
          <p:nvPr>
            <p:ph idx="3" type="body"/>
          </p:nvPr>
        </p:nvSpPr>
        <p:spPr>
          <a:xfrm>
            <a:off x="457200" y="943200"/>
            <a:ext cx="8218800" cy="19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Очереди</a:t>
            </a:r>
            <a:endParaRPr/>
          </a:p>
          <a:p>
            <a:pPr indent="-279400" lvl="0" marL="457200" rtl="0" algn="l">
              <a:spcBef>
                <a:spcPts val="0"/>
              </a:spcBef>
              <a:spcAft>
                <a:spcPts val="0"/>
              </a:spcAft>
              <a:buSzPts val="800"/>
              <a:buChar char="☐"/>
            </a:pPr>
            <a:r>
              <a:rPr lang="ru"/>
              <a:t>П</a:t>
            </a:r>
            <a:r>
              <a:rPr lang="ru"/>
              <a:t>отокобезопасные FIFO</a:t>
            </a:r>
            <a:endParaRPr/>
          </a:p>
          <a:p>
            <a:pPr indent="-279400" lvl="0" marL="457200" rtl="0" algn="l">
              <a:spcBef>
                <a:spcPts val="0"/>
              </a:spcBef>
              <a:spcAft>
                <a:spcPts val="0"/>
              </a:spcAft>
              <a:buSzPts val="800"/>
              <a:buChar char="☐"/>
            </a:pPr>
            <a:r>
              <a:rPr lang="ru"/>
              <a:t>Данные могут передаваться в одном из следующих форматов</a:t>
            </a:r>
            <a:endParaRPr/>
          </a:p>
          <a:p>
            <a:pPr indent="-292100" lvl="1" marL="914400" rtl="0" algn="l">
              <a:spcBef>
                <a:spcPts val="0"/>
              </a:spcBef>
              <a:spcAft>
                <a:spcPts val="0"/>
              </a:spcAft>
              <a:buSzPts val="1000"/>
              <a:buChar char="■"/>
            </a:pPr>
            <a:r>
              <a:rPr lang="ru"/>
              <a:t> необработанные данные</a:t>
            </a:r>
            <a:endParaRPr/>
          </a:p>
          <a:p>
            <a:pPr indent="-292100" lvl="1" marL="914400" rtl="0" algn="l">
              <a:spcBef>
                <a:spcPts val="0"/>
              </a:spcBef>
              <a:spcAft>
                <a:spcPts val="0"/>
              </a:spcAft>
              <a:buSzPts val="1000"/>
              <a:buChar char="■"/>
            </a:pPr>
            <a:r>
              <a:rPr lang="ru"/>
              <a:t>ссылка на данные через указатели </a:t>
            </a:r>
            <a:endParaRPr/>
          </a:p>
          <a:p>
            <a:pPr indent="-279400" lvl="0" marL="457200" rtl="0" algn="l">
              <a:spcBef>
                <a:spcPts val="0"/>
              </a:spcBef>
              <a:spcAft>
                <a:spcPts val="0"/>
              </a:spcAft>
              <a:buSzPts val="800"/>
              <a:buChar char="☐"/>
            </a:pPr>
            <a:r>
              <a:rPr lang="ru"/>
              <a:t>В очередях может быть несколько задач, которые пишут в них или читают из них</a:t>
            </a:r>
            <a:endParaRPr/>
          </a:p>
          <a:p>
            <a:pPr indent="-279400" lvl="0" marL="457200" rtl="0" algn="l">
              <a:spcBef>
                <a:spcPts val="0"/>
              </a:spcBef>
              <a:spcAft>
                <a:spcPts val="0"/>
              </a:spcAft>
              <a:buSzPts val="800"/>
              <a:buChar char="☐"/>
            </a:pPr>
            <a:r>
              <a:rPr lang="ru"/>
              <a:t>Блокировки/разблокировки</a:t>
            </a:r>
            <a:endParaRPr/>
          </a:p>
          <a:p>
            <a:pPr indent="-292100" lvl="1" marL="914400" rtl="0" algn="l">
              <a:spcBef>
                <a:spcPts val="0"/>
              </a:spcBef>
              <a:spcAft>
                <a:spcPts val="0"/>
              </a:spcAft>
              <a:buSzPts val="1000"/>
              <a:buChar char="■"/>
            </a:pPr>
            <a:r>
              <a:rPr lang="ru"/>
              <a:t>блокировка задачи при чтении из пустой очереди/записи в заполненную</a:t>
            </a:r>
            <a:endParaRPr/>
          </a:p>
          <a:p>
            <a:pPr indent="-292100" lvl="1" marL="914400" rtl="0" algn="l">
              <a:spcBef>
                <a:spcPts val="0"/>
              </a:spcBef>
              <a:spcAft>
                <a:spcPts val="0"/>
              </a:spcAft>
              <a:buSzPts val="1000"/>
              <a:buChar char="■"/>
            </a:pPr>
            <a:r>
              <a:rPr lang="ru"/>
              <a:t>разблокировка при появлении данных для чтения/места для записи или достижении тайм-аута блокировки</a:t>
            </a:r>
            <a:endParaRPr/>
          </a:p>
          <a:p>
            <a:pPr indent="-292100" lvl="1" marL="914400" rtl="0" algn="l">
              <a:spcBef>
                <a:spcPts val="0"/>
              </a:spcBef>
              <a:spcAft>
                <a:spcPts val="0"/>
              </a:spcAft>
              <a:buSzPts val="1000"/>
              <a:buChar char="■"/>
            </a:pPr>
            <a:r>
              <a:rPr lang="ru"/>
              <a:t>из задач, заблокированных одной и той же очередью, </a:t>
            </a:r>
            <a:r>
              <a:rPr lang="ru"/>
              <a:t>первой разблокируется </a:t>
            </a:r>
            <a:r>
              <a:rPr lang="ru"/>
              <a:t>задача с наивысшим приоритетом</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3"/>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319" name="Google Shape;319;p33"/>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Прямые уведомления о задачах</a:t>
            </a:r>
            <a:endParaRPr b="1"/>
          </a:p>
          <a:p>
            <a:pPr indent="-279400" lvl="0" marL="457200" rtl="0" algn="l">
              <a:spcBef>
                <a:spcPts val="1200"/>
              </a:spcBef>
              <a:spcAft>
                <a:spcPts val="0"/>
              </a:spcAft>
              <a:buSzPts val="800"/>
              <a:buChar char="☐"/>
            </a:pPr>
            <a:r>
              <a:rPr lang="ru"/>
              <a:t>События, отправляемые непосредственно задаче без промежуточного механизма</a:t>
            </a:r>
            <a:endParaRPr/>
          </a:p>
          <a:p>
            <a:pPr indent="-279400" lvl="0" marL="457200" rtl="0" algn="l">
              <a:spcBef>
                <a:spcPts val="0"/>
              </a:spcBef>
              <a:spcAft>
                <a:spcPts val="0"/>
              </a:spcAft>
              <a:buSzPts val="800"/>
              <a:buChar char="☐"/>
            </a:pPr>
            <a:r>
              <a:rPr lang="ru"/>
              <a:t>Ускоряет обмен данными</a:t>
            </a:r>
            <a:endParaRPr/>
          </a:p>
          <a:p>
            <a:pPr indent="-279400" lvl="0" marL="457200" rtl="0" algn="l">
              <a:spcBef>
                <a:spcPts val="0"/>
              </a:spcBef>
              <a:spcAft>
                <a:spcPts val="0"/>
              </a:spcAft>
              <a:buSzPts val="800"/>
              <a:buChar char="☐"/>
            </a:pPr>
            <a:r>
              <a:rPr lang="ru"/>
              <a:t>Задача блокируется, когда в массиве событий уведомления установлен бит уведомления</a:t>
            </a:r>
            <a:endParaRPr/>
          </a:p>
          <a:p>
            <a:pPr indent="-279400" lvl="0" marL="457200" rtl="0" algn="l">
              <a:spcBef>
                <a:spcPts val="0"/>
              </a:spcBef>
              <a:spcAft>
                <a:spcPts val="0"/>
              </a:spcAft>
              <a:buSzPts val="800"/>
              <a:buChar char="☐"/>
            </a:pPr>
            <a:r>
              <a:rPr lang="ru"/>
              <a:t>Заблокировать задачу может только одно уведомление</a:t>
            </a:r>
            <a:endParaRPr/>
          </a:p>
          <a:p>
            <a:pPr indent="0" lvl="0" marL="0" rtl="0" algn="l">
              <a:spcBef>
                <a:spcPts val="1200"/>
              </a:spcBef>
              <a:spcAft>
                <a:spcPts val="0"/>
              </a:spcAft>
              <a:buNone/>
            </a:pPr>
            <a:r>
              <a:rPr b="1" lang="ru"/>
              <a:t>Буферы потоков и сообщений</a:t>
            </a:r>
            <a:endParaRPr b="1"/>
          </a:p>
          <a:p>
            <a:pPr indent="-279400" lvl="0" marL="457200" rtl="0" algn="l">
              <a:spcBef>
                <a:spcPts val="1200"/>
              </a:spcBef>
              <a:spcAft>
                <a:spcPts val="0"/>
              </a:spcAft>
              <a:buSzPts val="800"/>
              <a:buChar char="☐"/>
            </a:pPr>
            <a:r>
              <a:rPr lang="ru"/>
              <a:t>Буферы потоков</a:t>
            </a:r>
            <a:endParaRPr/>
          </a:p>
          <a:p>
            <a:pPr indent="-292100" lvl="1" marL="914400" rtl="0" algn="l">
              <a:spcBef>
                <a:spcPts val="0"/>
              </a:spcBef>
              <a:spcAft>
                <a:spcPts val="0"/>
              </a:spcAft>
              <a:buSzPts val="1000"/>
              <a:buChar char="■"/>
            </a:pPr>
            <a:r>
              <a:rPr lang="ru"/>
              <a:t>связь «один к одному» </a:t>
            </a:r>
            <a:endParaRPr/>
          </a:p>
          <a:p>
            <a:pPr indent="-279400" lvl="2" marL="1371600" rtl="0" algn="l">
              <a:spcBef>
                <a:spcPts val="0"/>
              </a:spcBef>
              <a:spcAft>
                <a:spcPts val="0"/>
              </a:spcAft>
              <a:buSzPts val="800"/>
              <a:buChar char="☐"/>
            </a:pPr>
            <a:r>
              <a:rPr lang="ru"/>
              <a:t>связь между задачами</a:t>
            </a:r>
            <a:endParaRPr/>
          </a:p>
          <a:p>
            <a:pPr indent="-279400" lvl="2" marL="1371600" rtl="0" algn="l">
              <a:spcBef>
                <a:spcPts val="0"/>
              </a:spcBef>
              <a:spcAft>
                <a:spcPts val="0"/>
              </a:spcAft>
              <a:buSzPts val="800"/>
              <a:buChar char="☐"/>
            </a:pPr>
            <a:r>
              <a:rPr lang="ru"/>
              <a:t>связь между прерываниями и задачами</a:t>
            </a:r>
            <a:endParaRPr/>
          </a:p>
          <a:p>
            <a:pPr indent="-292100" lvl="1" marL="914400" rtl="0" algn="l">
              <a:spcBef>
                <a:spcPts val="0"/>
              </a:spcBef>
              <a:spcAft>
                <a:spcPts val="0"/>
              </a:spcAft>
              <a:buSzPts val="1000"/>
              <a:buChar char="■"/>
            </a:pPr>
            <a:r>
              <a:rPr lang="ru"/>
              <a:t>оптимизированы для сценариев однократной записи и однократного чтения</a:t>
            </a:r>
            <a:endParaRPr/>
          </a:p>
          <a:p>
            <a:pPr indent="-292100" lvl="1" marL="914400" rtl="0" algn="l">
              <a:spcBef>
                <a:spcPts val="0"/>
              </a:spcBef>
              <a:spcAft>
                <a:spcPts val="0"/>
              </a:spcAft>
              <a:buSzPts val="1000"/>
              <a:buChar char="■"/>
            </a:pPr>
            <a:r>
              <a:rPr lang="ru"/>
              <a:t>передают байты</a:t>
            </a:r>
            <a:endParaRPr/>
          </a:p>
          <a:p>
            <a:pPr indent="-279400" lvl="0" marL="457200" rtl="0" algn="l">
              <a:spcBef>
                <a:spcPts val="1000"/>
              </a:spcBef>
              <a:spcAft>
                <a:spcPts val="0"/>
              </a:spcAft>
              <a:buSzPts val="800"/>
              <a:buChar char="☐"/>
            </a:pPr>
            <a:r>
              <a:rPr lang="ru"/>
              <a:t>Буферы сообщений</a:t>
            </a:r>
            <a:endParaRPr/>
          </a:p>
          <a:p>
            <a:pPr indent="-292100" lvl="1" marL="914400" rtl="0" algn="l">
              <a:spcBef>
                <a:spcPts val="0"/>
              </a:spcBef>
              <a:spcAft>
                <a:spcPts val="0"/>
              </a:spcAft>
              <a:buSzPts val="1000"/>
              <a:buChar char="■"/>
            </a:pPr>
            <a:r>
              <a:rPr lang="ru"/>
              <a:t>передают дискретные сообщения переменного размера</a:t>
            </a:r>
            <a:endParaRPr/>
          </a:p>
          <a:p>
            <a:pPr indent="-292100" lvl="1" marL="914400" rtl="0" algn="l">
              <a:spcBef>
                <a:spcPts val="0"/>
              </a:spcBef>
              <a:spcAft>
                <a:spcPts val="0"/>
              </a:spcAft>
              <a:buSzPts val="1000"/>
              <a:buChar char="■"/>
            </a:pPr>
            <a:r>
              <a:rPr lang="ru"/>
              <a:t>строятся поверх буферов потоков</a:t>
            </a:r>
            <a:endParaRPr/>
          </a:p>
          <a:p>
            <a:pPr indent="0" lvl="0" marL="457200" rtl="0" algn="l">
              <a:spcBef>
                <a:spcPts val="1200"/>
              </a:spcBef>
              <a:spcAft>
                <a:spcPts val="1200"/>
              </a:spcAft>
              <a:buNone/>
            </a:pPr>
            <a:r>
              <a:rPr lang="ru"/>
              <a:t>Данные передаются посредством копирования.</a:t>
            </a:r>
            <a:endParaRPr/>
          </a:p>
        </p:txBody>
      </p:sp>
      <p:sp>
        <p:nvSpPr>
          <p:cNvPr id="320" name="Google Shape;320;p33"/>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Компоненты FreeRTOS: </a:t>
            </a:r>
            <a:r>
              <a:rPr lang="ru"/>
              <a:t>прямые уведомления о задачах; буферы потоков и сообщений</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4"/>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326" name="Google Shape;326;p34"/>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Свойства реализации таймера в RTOS:</a:t>
            </a:r>
            <a:endParaRPr/>
          </a:p>
          <a:p>
            <a:pPr indent="-279400" lvl="0" marL="457200" rtl="0" algn="l">
              <a:spcBef>
                <a:spcPts val="1200"/>
              </a:spcBef>
              <a:spcAft>
                <a:spcPts val="0"/>
              </a:spcAft>
              <a:buSzPts val="800"/>
              <a:buChar char="☐"/>
            </a:pPr>
            <a:r>
              <a:rPr lang="ru"/>
              <a:t>Не выполняет функции обратного вызова таймера из контекста прерывания, пока таймер не истечет</a:t>
            </a:r>
            <a:endParaRPr/>
          </a:p>
          <a:p>
            <a:pPr indent="-279400" lvl="0" marL="457200" rtl="0" algn="l">
              <a:spcBef>
                <a:spcPts val="0"/>
              </a:spcBef>
              <a:spcAft>
                <a:spcPts val="0"/>
              </a:spcAft>
              <a:buSzPts val="800"/>
              <a:buChar char="☐"/>
            </a:pPr>
            <a:r>
              <a:rPr lang="ru"/>
              <a:t>Не требует времени на обработку</a:t>
            </a:r>
            <a:endParaRPr/>
          </a:p>
          <a:p>
            <a:pPr indent="-279400" lvl="0" marL="457200" rtl="0" algn="l">
              <a:spcBef>
                <a:spcPts val="0"/>
              </a:spcBef>
              <a:spcAft>
                <a:spcPts val="0"/>
              </a:spcAft>
              <a:buSzPts val="800"/>
              <a:buChar char="☐"/>
            </a:pPr>
            <a:r>
              <a:rPr lang="ru"/>
              <a:t>Не добавляет накладных расходов на обработку тикового прерывания</a:t>
            </a:r>
            <a:endParaRPr/>
          </a:p>
          <a:p>
            <a:pPr indent="-279400" lvl="0" marL="457200" rtl="0" algn="l">
              <a:spcBef>
                <a:spcPts val="0"/>
              </a:spcBef>
              <a:spcAft>
                <a:spcPts val="0"/>
              </a:spcAft>
              <a:buSzPts val="800"/>
              <a:buChar char="☐"/>
            </a:pPr>
            <a:r>
              <a:rPr lang="ru"/>
              <a:t>Не выполняет другие операции доступа к памяти, пока прерывания отключены</a:t>
            </a:r>
            <a:endParaRPr/>
          </a:p>
          <a:p>
            <a:pPr indent="0" lvl="0" marL="0" rtl="0" algn="l">
              <a:spcBef>
                <a:spcPts val="1200"/>
              </a:spcBef>
              <a:spcAft>
                <a:spcPts val="0"/>
              </a:spcAft>
              <a:buNone/>
            </a:pPr>
            <a:r>
              <a:rPr lang="ru"/>
              <a:t>Два типа таймеров могут быть определены и использованы в приложении:</a:t>
            </a:r>
            <a:endParaRPr/>
          </a:p>
          <a:p>
            <a:pPr indent="-279400" lvl="0" marL="457200" rtl="0" algn="l">
              <a:spcBef>
                <a:spcPts val="1200"/>
              </a:spcBef>
              <a:spcAft>
                <a:spcPts val="0"/>
              </a:spcAft>
              <a:buSzPts val="800"/>
              <a:buChar char="☐"/>
            </a:pPr>
            <a:r>
              <a:rPr lang="ru"/>
              <a:t>Однократные таймеры</a:t>
            </a:r>
            <a:endParaRPr/>
          </a:p>
          <a:p>
            <a:pPr indent="-279400" lvl="0" marL="457200" rtl="0" algn="l">
              <a:spcBef>
                <a:spcPts val="0"/>
              </a:spcBef>
              <a:spcAft>
                <a:spcPts val="0"/>
              </a:spcAft>
              <a:buSzPts val="800"/>
              <a:buChar char="☐"/>
            </a:pPr>
            <a:r>
              <a:rPr lang="ru"/>
              <a:t>Таймеры автозагрузки</a:t>
            </a:r>
            <a:endParaRPr/>
          </a:p>
        </p:txBody>
      </p:sp>
      <p:sp>
        <p:nvSpPr>
          <p:cNvPr id="327" name="Google Shape;327;p34"/>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Компоненты FreeRTOS: таймеры</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5"/>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a:t>
            </a:r>
            <a:r>
              <a:rPr lang="ru"/>
              <a:t>reeRTOS</a:t>
            </a:r>
            <a:endParaRPr/>
          </a:p>
        </p:txBody>
      </p:sp>
      <p:sp>
        <p:nvSpPr>
          <p:cNvPr id="333" name="Google Shape;333;p35"/>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Создание FreeRTOS приложений: с чего начать</a:t>
            </a:r>
            <a:endParaRPr/>
          </a:p>
        </p:txBody>
      </p:sp>
      <p:sp>
        <p:nvSpPr>
          <p:cNvPr id="334" name="Google Shape;334;p35"/>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Количество требуемых задач</a:t>
            </a:r>
            <a:endParaRPr/>
          </a:p>
          <a:p>
            <a:pPr indent="-279400" lvl="0" marL="457200" rtl="0" algn="l">
              <a:spcBef>
                <a:spcPts val="0"/>
              </a:spcBef>
              <a:spcAft>
                <a:spcPts val="0"/>
              </a:spcAft>
              <a:buSzPts val="800"/>
              <a:buChar char="☐"/>
            </a:pPr>
            <a:r>
              <a:rPr lang="ru"/>
              <a:t>Функциональность каждой задачи</a:t>
            </a:r>
            <a:endParaRPr/>
          </a:p>
          <a:p>
            <a:pPr indent="-279400" lvl="0" marL="457200" rtl="0" algn="l">
              <a:spcBef>
                <a:spcPts val="0"/>
              </a:spcBef>
              <a:spcAft>
                <a:spcPts val="0"/>
              </a:spcAft>
              <a:buSzPts val="800"/>
              <a:buChar char="☐"/>
            </a:pPr>
            <a:r>
              <a:rPr lang="ru"/>
              <a:t>Зависимость между задачами</a:t>
            </a:r>
            <a:endParaRPr/>
          </a:p>
          <a:p>
            <a:pPr indent="-279400" lvl="0" marL="457200" rtl="0" algn="l">
              <a:spcBef>
                <a:spcPts val="0"/>
              </a:spcBef>
              <a:spcAft>
                <a:spcPts val="0"/>
              </a:spcAft>
              <a:buSzPts val="800"/>
              <a:buChar char="☐"/>
            </a:pPr>
            <a:r>
              <a:rPr lang="ru"/>
              <a:t>Механизм связи между задачами с зависимостями</a:t>
            </a:r>
            <a:endParaRPr/>
          </a:p>
          <a:p>
            <a:pPr indent="-279400" lvl="0" marL="457200" rtl="0" algn="l">
              <a:spcBef>
                <a:spcPts val="0"/>
              </a:spcBef>
              <a:spcAft>
                <a:spcPts val="0"/>
              </a:spcAft>
              <a:buSzPts val="800"/>
              <a:buChar char="☐"/>
            </a:pPr>
            <a:r>
              <a:rPr lang="ru"/>
              <a:t>Прерывания и зависимости от внешних событий</a:t>
            </a:r>
            <a:endParaRPr/>
          </a:p>
          <a:p>
            <a:pPr indent="-279400" lvl="0" marL="457200" rtl="0" algn="l">
              <a:spcBef>
                <a:spcPts val="0"/>
              </a:spcBef>
              <a:spcAft>
                <a:spcPts val="0"/>
              </a:spcAft>
              <a:buSzPts val="800"/>
              <a:buChar char="☐"/>
            </a:pPr>
            <a:r>
              <a:rPr lang="ru"/>
              <a:t>Ограничения памяти</a:t>
            </a:r>
            <a:endParaRPr/>
          </a:p>
          <a:p>
            <a:pPr indent="-279400" lvl="0" marL="457200" rtl="0" algn="l">
              <a:spcBef>
                <a:spcPts val="0"/>
              </a:spcBef>
              <a:spcAft>
                <a:spcPts val="0"/>
              </a:spcAft>
              <a:buSzPts val="800"/>
              <a:buChar char="☐"/>
            </a:pPr>
            <a:r>
              <a:rPr lang="ru"/>
              <a:t>Требования к производительности и приоритету для каждой задачи в системе</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6"/>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340" name="Google Shape;340;p36"/>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Создание FreeRTOS приложений: ш</a:t>
            </a:r>
            <a:r>
              <a:rPr lang="ru"/>
              <a:t>аги реализации</a:t>
            </a:r>
            <a:endParaRPr/>
          </a:p>
        </p:txBody>
      </p:sp>
      <p:sp>
        <p:nvSpPr>
          <p:cNvPr id="341" name="Google Shape;341;p36"/>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lnSpc>
                <a:spcPct val="115000"/>
              </a:lnSpc>
              <a:spcBef>
                <a:spcPts val="0"/>
              </a:spcBef>
              <a:spcAft>
                <a:spcPts val="0"/>
              </a:spcAft>
              <a:buSzPts val="800"/>
              <a:buChar char="☐"/>
            </a:pPr>
            <a:r>
              <a:rPr lang="ru"/>
              <a:t>Настройка потока инструментов для контроллера</a:t>
            </a:r>
            <a:endParaRPr/>
          </a:p>
          <a:p>
            <a:pPr indent="-292100" lvl="1" marL="914400" rtl="0" algn="l">
              <a:lnSpc>
                <a:spcPct val="115000"/>
              </a:lnSpc>
              <a:spcBef>
                <a:spcPts val="0"/>
              </a:spcBef>
              <a:spcAft>
                <a:spcPts val="0"/>
              </a:spcAft>
              <a:buSzPts val="1000"/>
              <a:buChar char="■"/>
            </a:pPr>
            <a:r>
              <a:rPr lang="ru"/>
              <a:t>Установка и запуск базого теста</a:t>
            </a:r>
            <a:endParaRPr/>
          </a:p>
          <a:p>
            <a:pPr indent="-279400" lvl="0" marL="457200" rtl="0" algn="l">
              <a:lnSpc>
                <a:spcPct val="115000"/>
              </a:lnSpc>
              <a:spcBef>
                <a:spcPts val="1000"/>
              </a:spcBef>
              <a:spcAft>
                <a:spcPts val="0"/>
              </a:spcAft>
              <a:buSzPts val="800"/>
              <a:buChar char="☐"/>
            </a:pPr>
            <a:r>
              <a:rPr lang="ru"/>
              <a:t>Включение исходных файлов FreeRTOS</a:t>
            </a:r>
            <a:endParaRPr/>
          </a:p>
          <a:p>
            <a:pPr indent="-292100" lvl="1" marL="914400" rtl="0" algn="l">
              <a:lnSpc>
                <a:spcPct val="115000"/>
              </a:lnSpc>
              <a:spcBef>
                <a:spcPts val="0"/>
              </a:spcBef>
              <a:spcAft>
                <a:spcPts val="0"/>
              </a:spcAft>
              <a:buSzPts val="1000"/>
              <a:buChar char="■"/>
            </a:pPr>
            <a:r>
              <a:rPr lang="ru">
                <a:latin typeface="Courier New"/>
                <a:ea typeface="Courier New"/>
                <a:cs typeface="Courier New"/>
                <a:sym typeface="Courier New"/>
              </a:rPr>
              <a:t>FreeRTOS/Source</a:t>
            </a:r>
            <a:r>
              <a:rPr lang="ru"/>
              <a:t>: </a:t>
            </a:r>
            <a:r>
              <a:rPr lang="ru">
                <a:latin typeface="Courier New"/>
                <a:ea typeface="Courier New"/>
                <a:cs typeface="Courier New"/>
                <a:sym typeface="Courier New"/>
              </a:rPr>
              <a:t>tasks.c</a:t>
            </a:r>
            <a:r>
              <a:rPr lang="ru"/>
              <a:t>, </a:t>
            </a:r>
            <a:r>
              <a:rPr lang="ru">
                <a:latin typeface="Courier New"/>
                <a:ea typeface="Courier New"/>
                <a:cs typeface="Courier New"/>
                <a:sym typeface="Courier New"/>
              </a:rPr>
              <a:t>queue.c</a:t>
            </a:r>
            <a:r>
              <a:rPr lang="ru"/>
              <a:t>, </a:t>
            </a:r>
            <a:r>
              <a:rPr lang="ru">
                <a:latin typeface="Courier New"/>
                <a:ea typeface="Courier New"/>
                <a:cs typeface="Courier New"/>
                <a:sym typeface="Courier New"/>
              </a:rPr>
              <a:t>list.c</a:t>
            </a:r>
            <a:endParaRPr>
              <a:latin typeface="Courier New"/>
              <a:ea typeface="Courier New"/>
              <a:cs typeface="Courier New"/>
              <a:sym typeface="Courier New"/>
            </a:endParaRPr>
          </a:p>
          <a:p>
            <a:pPr indent="-292100" lvl="1" marL="914400" rtl="0" algn="l">
              <a:lnSpc>
                <a:spcPct val="115000"/>
              </a:lnSpc>
              <a:spcBef>
                <a:spcPts val="0"/>
              </a:spcBef>
              <a:spcAft>
                <a:spcPts val="0"/>
              </a:spcAft>
              <a:buSzPts val="1000"/>
              <a:buChar char="■"/>
            </a:pPr>
            <a:r>
              <a:rPr lang="ru">
                <a:latin typeface="Courier New"/>
                <a:ea typeface="Courier New"/>
                <a:cs typeface="Courier New"/>
                <a:sym typeface="Courier New"/>
              </a:rPr>
              <a:t>FreeRTOS/Source/portable</a:t>
            </a:r>
            <a:r>
              <a:rPr lang="ru"/>
              <a:t>: </a:t>
            </a:r>
            <a:r>
              <a:rPr lang="ru">
                <a:latin typeface="Courier New"/>
                <a:ea typeface="Courier New"/>
                <a:cs typeface="Courier New"/>
                <a:sym typeface="Courier New"/>
              </a:rPr>
              <a:t>[compiler]/[architecture]/port.c</a:t>
            </a:r>
            <a:r>
              <a:rPr lang="ru"/>
              <a:t>, </a:t>
            </a:r>
            <a:r>
              <a:rPr lang="ru">
                <a:latin typeface="Courier New"/>
                <a:ea typeface="Courier New"/>
                <a:cs typeface="Courier New"/>
                <a:sym typeface="Courier New"/>
              </a:rPr>
              <a:t>MemMang/heap_x.c</a:t>
            </a:r>
            <a:endParaRPr>
              <a:latin typeface="Courier New"/>
              <a:ea typeface="Courier New"/>
              <a:cs typeface="Courier New"/>
              <a:sym typeface="Courier New"/>
            </a:endParaRPr>
          </a:p>
          <a:p>
            <a:pPr indent="-292100" lvl="1" marL="914400" rtl="0" algn="l">
              <a:lnSpc>
                <a:spcPct val="115000"/>
              </a:lnSpc>
              <a:spcBef>
                <a:spcPts val="0"/>
              </a:spcBef>
              <a:spcAft>
                <a:spcPts val="0"/>
              </a:spcAft>
              <a:buSzPts val="1000"/>
              <a:buChar char="■"/>
            </a:pPr>
            <a:r>
              <a:rPr lang="ru"/>
              <a:t>Необязательные файлы </a:t>
            </a:r>
            <a:r>
              <a:rPr lang="ru">
                <a:latin typeface="Courier New"/>
                <a:ea typeface="Courier New"/>
                <a:cs typeface="Courier New"/>
                <a:sym typeface="Courier New"/>
              </a:rPr>
              <a:t>FreeRTOS/Source</a:t>
            </a:r>
            <a:r>
              <a:rPr lang="ru"/>
              <a:t> (</a:t>
            </a:r>
            <a:r>
              <a:rPr lang="ru" sz="1100">
                <a:latin typeface="Courier New"/>
                <a:ea typeface="Courier New"/>
                <a:cs typeface="Courier New"/>
                <a:sym typeface="Courier New"/>
              </a:rPr>
              <a:t>timers.c</a:t>
            </a:r>
            <a:r>
              <a:rPr lang="ru" sz="1100"/>
              <a:t>, </a:t>
            </a:r>
            <a:r>
              <a:rPr lang="ru" sz="1100">
                <a:latin typeface="Courier New"/>
                <a:ea typeface="Courier New"/>
                <a:cs typeface="Courier New"/>
                <a:sym typeface="Courier New"/>
              </a:rPr>
              <a:t>event_group.c</a:t>
            </a:r>
            <a:r>
              <a:rPr lang="ru" sz="1100"/>
              <a:t>, </a:t>
            </a:r>
            <a:r>
              <a:rPr lang="ru" sz="1100">
                <a:latin typeface="Courier New"/>
                <a:ea typeface="Courier New"/>
                <a:cs typeface="Courier New"/>
                <a:sym typeface="Courier New"/>
              </a:rPr>
              <a:t>stream_buffer.c</a:t>
            </a:r>
            <a:r>
              <a:rPr lang="ru"/>
              <a:t>)</a:t>
            </a:r>
            <a:endParaRPr/>
          </a:p>
          <a:p>
            <a:pPr indent="-279400" lvl="0" marL="457200" rtl="0" algn="l">
              <a:lnSpc>
                <a:spcPct val="115000"/>
              </a:lnSpc>
              <a:spcBef>
                <a:spcPts val="1000"/>
              </a:spcBef>
              <a:spcAft>
                <a:spcPts val="0"/>
              </a:spcAft>
              <a:buSzPts val="800"/>
              <a:buChar char="☐"/>
            </a:pPr>
            <a:r>
              <a:rPr lang="ru"/>
              <a:t>Включение необходимых заголовочных файлов RTOS</a:t>
            </a:r>
            <a:endParaRPr/>
          </a:p>
          <a:p>
            <a:pPr indent="-292100" lvl="1" marL="914400" rtl="0" algn="l">
              <a:lnSpc>
                <a:spcPct val="115000"/>
              </a:lnSpc>
              <a:spcBef>
                <a:spcPts val="0"/>
              </a:spcBef>
              <a:spcAft>
                <a:spcPts val="0"/>
              </a:spcAft>
              <a:buSzPts val="1000"/>
              <a:buFont typeface="Courier New"/>
              <a:buChar char="■"/>
            </a:pPr>
            <a:r>
              <a:rPr lang="ru">
                <a:latin typeface="Courier New"/>
                <a:ea typeface="Courier New"/>
                <a:cs typeface="Courier New"/>
                <a:sym typeface="Courier New"/>
              </a:rPr>
              <a:t>FreeRTOS/Source/include</a:t>
            </a:r>
            <a:endParaRPr>
              <a:latin typeface="Courier New"/>
              <a:ea typeface="Courier New"/>
              <a:cs typeface="Courier New"/>
              <a:sym typeface="Courier New"/>
            </a:endParaRPr>
          </a:p>
          <a:p>
            <a:pPr indent="-292100" lvl="1" marL="914400" rtl="0" algn="l">
              <a:lnSpc>
                <a:spcPct val="115000"/>
              </a:lnSpc>
              <a:spcBef>
                <a:spcPts val="0"/>
              </a:spcBef>
              <a:spcAft>
                <a:spcPts val="0"/>
              </a:spcAft>
              <a:buSzPts val="1000"/>
              <a:buFont typeface="Courier New"/>
              <a:buChar char="■"/>
            </a:pPr>
            <a:r>
              <a:rPr lang="ru">
                <a:latin typeface="Courier New"/>
                <a:ea typeface="Courier New"/>
                <a:cs typeface="Courier New"/>
                <a:sym typeface="Courier New"/>
              </a:rPr>
              <a:t>FreeRTOS/Source/portable/[compiler]/[architecture]</a:t>
            </a:r>
            <a:endParaRPr>
              <a:latin typeface="Courier New"/>
              <a:ea typeface="Courier New"/>
              <a:cs typeface="Courier New"/>
              <a:sym typeface="Courier New"/>
            </a:endParaRPr>
          </a:p>
          <a:p>
            <a:pPr indent="-292100" lvl="1" marL="914400" rtl="0" algn="l">
              <a:lnSpc>
                <a:spcPct val="115000"/>
              </a:lnSpc>
              <a:spcBef>
                <a:spcPts val="0"/>
              </a:spcBef>
              <a:spcAft>
                <a:spcPts val="0"/>
              </a:spcAft>
              <a:buSzPts val="1000"/>
              <a:buChar char="■"/>
            </a:pPr>
            <a:r>
              <a:rPr lang="ru"/>
              <a:t>Директория, содержащая </a:t>
            </a:r>
            <a:r>
              <a:rPr lang="ru">
                <a:latin typeface="Courier New"/>
                <a:ea typeface="Courier New"/>
                <a:cs typeface="Courier New"/>
                <a:sym typeface="Courier New"/>
              </a:rPr>
              <a:t>FreeRTOSConfig.h</a:t>
            </a:r>
            <a:endParaRPr>
              <a:latin typeface="Courier New"/>
              <a:ea typeface="Courier New"/>
              <a:cs typeface="Courier New"/>
              <a:sym typeface="Courier New"/>
            </a:endParaRPr>
          </a:p>
          <a:p>
            <a:pPr indent="-292100" lvl="1" marL="914400" rtl="0" algn="l">
              <a:lnSpc>
                <a:spcPct val="115000"/>
              </a:lnSpc>
              <a:spcBef>
                <a:spcPts val="0"/>
              </a:spcBef>
              <a:spcAft>
                <a:spcPts val="0"/>
              </a:spcAft>
              <a:buSzPts val="1000"/>
              <a:buChar char="■"/>
            </a:pPr>
            <a:r>
              <a:rPr lang="ru"/>
              <a:t>Могут потребоваться и в </a:t>
            </a:r>
            <a:r>
              <a:rPr lang="ru">
                <a:latin typeface="Courier New"/>
                <a:ea typeface="Courier New"/>
                <a:cs typeface="Courier New"/>
                <a:sym typeface="Courier New"/>
              </a:rPr>
              <a:t>include</a:t>
            </a:r>
            <a:r>
              <a:rPr lang="ru"/>
              <a:t> пути включения ассемблера</a:t>
            </a:r>
            <a:endParaRPr/>
          </a:p>
          <a:p>
            <a:pPr indent="-279400" lvl="0" marL="457200" rtl="0" algn="l">
              <a:lnSpc>
                <a:spcPct val="115000"/>
              </a:lnSpc>
              <a:spcBef>
                <a:spcPts val="1000"/>
              </a:spcBef>
              <a:spcAft>
                <a:spcPts val="0"/>
              </a:spcAft>
              <a:buSzPts val="800"/>
              <a:buChar char="☐"/>
            </a:pPr>
            <a:r>
              <a:rPr lang="ru"/>
              <a:t>Обновление настроек файла конфигурации FreeRTOS</a:t>
            </a:r>
            <a:endParaRPr/>
          </a:p>
          <a:p>
            <a:pPr indent="-292100" lvl="1" marL="914400" rtl="0" algn="l">
              <a:lnSpc>
                <a:spcPct val="115000"/>
              </a:lnSpc>
              <a:spcBef>
                <a:spcPts val="0"/>
              </a:spcBef>
              <a:spcAft>
                <a:spcPts val="0"/>
              </a:spcAft>
              <a:buSzPts val="1000"/>
              <a:buChar char="■"/>
            </a:pPr>
            <a:r>
              <a:rPr lang="ru"/>
              <a:t>установка параметров</a:t>
            </a:r>
            <a:endParaRPr/>
          </a:p>
          <a:p>
            <a:pPr indent="-279400" lvl="2" marL="1371600" rtl="0" algn="l">
              <a:lnSpc>
                <a:spcPct val="115000"/>
              </a:lnSpc>
              <a:spcBef>
                <a:spcPts val="0"/>
              </a:spcBef>
              <a:spcAft>
                <a:spcPts val="0"/>
              </a:spcAft>
              <a:buSzPts val="800"/>
              <a:buChar char="☐"/>
            </a:pPr>
            <a:r>
              <a:rPr lang="ru"/>
              <a:t>configTOTAL_HEAP_SIZE</a:t>
            </a:r>
            <a:endParaRPr/>
          </a:p>
          <a:p>
            <a:pPr indent="-279400" lvl="2" marL="1371600" rtl="0" algn="l">
              <a:lnSpc>
                <a:spcPct val="115000"/>
              </a:lnSpc>
              <a:spcBef>
                <a:spcPts val="0"/>
              </a:spcBef>
              <a:spcAft>
                <a:spcPts val="0"/>
              </a:spcAft>
              <a:buSzPts val="800"/>
              <a:buChar char="☐"/>
            </a:pPr>
            <a:r>
              <a:rPr lang="ru"/>
              <a:t>configMINIMAL_STACK_SIZE</a:t>
            </a:r>
            <a:endParaRPr/>
          </a:p>
          <a:p>
            <a:pPr indent="-279400" lvl="0" marL="457200" rtl="0" algn="l">
              <a:lnSpc>
                <a:spcPct val="115000"/>
              </a:lnSpc>
              <a:spcBef>
                <a:spcPts val="1000"/>
              </a:spcBef>
              <a:spcAft>
                <a:spcPts val="1200"/>
              </a:spcAft>
              <a:buSzPts val="800"/>
              <a:buChar char="☐"/>
            </a:pPr>
            <a:r>
              <a:rPr lang="ru"/>
              <a:t>Установка необходимых векторов прерывания</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9"/>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200">
                <a:solidFill>
                  <a:srgbClr val="1F2328"/>
                </a:solidFill>
                <a:highlight>
                  <a:srgbClr val="FFFFFF"/>
                </a:highlight>
                <a:latin typeface="Arial"/>
                <a:ea typeface="Arial"/>
                <a:cs typeface="Arial"/>
                <a:sym typeface="Arial"/>
              </a:rPr>
              <a:t>Данный материал является переводом и адаптацией учебного курса Building Applications with RISC-V and FreeRTOS (LFD112x), The Linux Foundation, </a:t>
            </a:r>
            <a:r>
              <a:rPr lang="ru" sz="1200" u="sng">
                <a:solidFill>
                  <a:schemeClr val="hlink"/>
                </a:solidFill>
                <a:highlight>
                  <a:srgbClr val="FFFFFF"/>
                </a:highlight>
                <a:latin typeface="Arial"/>
                <a:ea typeface="Arial"/>
                <a:cs typeface="Arial"/>
                <a:sym typeface="Arial"/>
                <a:hlinkClick r:id="rId3"/>
              </a:rPr>
              <a:t>https://training.linuxfoundation.org/training/building-applications-with-risc-v-and-freertos-lfd112x/</a:t>
            </a:r>
            <a:r>
              <a:rPr lang="ru" sz="1200">
                <a:solidFill>
                  <a:srgbClr val="1F2328"/>
                </a:solidFill>
                <a:highlight>
                  <a:srgbClr val="FFFFFF"/>
                </a:highlight>
                <a:latin typeface="Arial"/>
                <a:ea typeface="Arial"/>
                <a:cs typeface="Arial"/>
                <a:sym typeface="Arial"/>
              </a:rPr>
              <a:t>, распространяемого под лицензией </a:t>
            </a:r>
            <a:r>
              <a:rPr lang="ru" sz="1200" u="sng">
                <a:solidFill>
                  <a:schemeClr val="hlink"/>
                </a:solidFill>
                <a:highlight>
                  <a:srgbClr val="FFFFFF"/>
                </a:highlight>
                <a:latin typeface="Arial"/>
                <a:ea typeface="Arial"/>
                <a:cs typeface="Arial"/>
                <a:sym typeface="Arial"/>
                <a:hlinkClick r:id="rId4"/>
              </a:rPr>
              <a:t>CC BY 4.0</a:t>
            </a:r>
            <a:r>
              <a:rPr lang="ru" sz="1200">
                <a:solidFill>
                  <a:srgbClr val="1F2328"/>
                </a:solidFill>
                <a:highlight>
                  <a:srgbClr val="FFFFFF"/>
                </a:highlight>
                <a:latin typeface="Arial"/>
                <a:ea typeface="Arial"/>
                <a:cs typeface="Arial"/>
                <a:sym typeface="Arial"/>
              </a:rPr>
              <a:t>.</a:t>
            </a:r>
            <a:endParaRPr sz="1200">
              <a:solidFill>
                <a:srgbClr val="1F2328"/>
              </a:solidFill>
              <a:highlight>
                <a:srgbClr val="FFFFFF"/>
              </a:highlight>
              <a:latin typeface="Arial"/>
              <a:ea typeface="Arial"/>
              <a:cs typeface="Arial"/>
              <a:sym typeface="Arial"/>
            </a:endParaRPr>
          </a:p>
          <a:p>
            <a:pPr indent="0" lvl="0" marL="0" rtl="0" algn="l">
              <a:spcBef>
                <a:spcPts val="1200"/>
              </a:spcBef>
              <a:spcAft>
                <a:spcPts val="1200"/>
              </a:spcAft>
              <a:buNone/>
            </a:pPr>
            <a:r>
              <a:rPr lang="ru" sz="1200">
                <a:solidFill>
                  <a:srgbClr val="1F2328"/>
                </a:solidFill>
                <a:highlight>
                  <a:srgbClr val="FFFFFF"/>
                </a:highlight>
                <a:latin typeface="Arial"/>
                <a:ea typeface="Arial"/>
                <a:cs typeface="Arial"/>
                <a:sym typeface="Arial"/>
              </a:rPr>
              <a:t>Перевод и адаптация выполнены Кириленко Яковом Александровичем по заказу </a:t>
            </a:r>
            <a:r>
              <a:rPr lang="ru" sz="1200" u="sng">
                <a:solidFill>
                  <a:schemeClr val="hlink"/>
                </a:solidFill>
                <a:highlight>
                  <a:srgbClr val="FFFFFF"/>
                </a:highlight>
                <a:latin typeface="Arial"/>
                <a:ea typeface="Arial"/>
                <a:cs typeface="Arial"/>
                <a:sym typeface="Arial"/>
                <a:hlinkClick r:id="rId5"/>
              </a:rPr>
              <a:t>Альянса RISC‑V</a:t>
            </a:r>
            <a:r>
              <a:rPr lang="ru" sz="1200">
                <a:solidFill>
                  <a:srgbClr val="1F2328"/>
                </a:solidFill>
                <a:highlight>
                  <a:srgbClr val="FFFFFF"/>
                </a:highlight>
                <a:latin typeface="Arial"/>
                <a:ea typeface="Arial"/>
                <a:cs typeface="Arial"/>
                <a:sym typeface="Arial"/>
              </a:rPr>
              <a:t>, допускается к использованию под лицензией </a:t>
            </a:r>
            <a:r>
              <a:rPr lang="ru" sz="1200" u="sng">
                <a:solidFill>
                  <a:schemeClr val="hlink"/>
                </a:solidFill>
                <a:highlight>
                  <a:srgbClr val="FFFFFF"/>
                </a:highlight>
                <a:latin typeface="Arial"/>
                <a:ea typeface="Arial"/>
                <a:cs typeface="Arial"/>
                <a:sym typeface="Arial"/>
                <a:hlinkClick r:id="rId6"/>
              </a:rPr>
              <a:t>CC BY 4.0</a:t>
            </a:r>
            <a:r>
              <a:rPr lang="ru" sz="1200">
                <a:solidFill>
                  <a:srgbClr val="1F2328"/>
                </a:solidFill>
                <a:highlight>
                  <a:srgbClr val="FFFFFF"/>
                </a:highlight>
                <a:latin typeface="Arial"/>
                <a:ea typeface="Arial"/>
                <a:cs typeface="Arial"/>
                <a:sym typeface="Arial"/>
              </a:rPr>
              <a: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7"/>
          <p:cNvSpPr txBox="1"/>
          <p:nvPr>
            <p:ph type="title"/>
          </p:nvPr>
        </p:nvSpPr>
        <p:spPr>
          <a:xfrm>
            <a:off x="1093350" y="2187600"/>
            <a:ext cx="6957300" cy="4635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Портирование FreeRTOS на другую программную или аппаратную платформу</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8"/>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FreeRTOS на другую программную или аппаратную платформу</a:t>
            </a:r>
            <a:endParaRPr/>
          </a:p>
        </p:txBody>
      </p:sp>
      <p:sp>
        <p:nvSpPr>
          <p:cNvPr id="352" name="Google Shape;352;p38"/>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 Требования для портирования</a:t>
            </a:r>
            <a:endParaRPr/>
          </a:p>
        </p:txBody>
      </p:sp>
      <p:sp>
        <p:nvSpPr>
          <p:cNvPr id="353" name="Google Shape;353;p38"/>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Информация о новом оборудовании, на которое переносится FreeRTOS</a:t>
            </a:r>
            <a:endParaRPr/>
          </a:p>
          <a:p>
            <a:pPr indent="-292100" lvl="1" marL="914400" rtl="0" algn="l">
              <a:spcBef>
                <a:spcPts val="0"/>
              </a:spcBef>
              <a:spcAft>
                <a:spcPts val="0"/>
              </a:spcAft>
              <a:buSzPts val="1000"/>
              <a:buChar char="■"/>
            </a:pPr>
            <a:r>
              <a:rPr lang="ru"/>
              <a:t>Руководство по аппаратному обеспечению</a:t>
            </a:r>
            <a:endParaRPr/>
          </a:p>
          <a:p>
            <a:pPr indent="-292100" lvl="1" marL="914400" rtl="0" algn="l">
              <a:spcBef>
                <a:spcPts val="0"/>
              </a:spcBef>
              <a:spcAft>
                <a:spcPts val="0"/>
              </a:spcAft>
              <a:buSzPts val="1000"/>
              <a:buChar char="■"/>
            </a:pPr>
            <a:r>
              <a:rPr lang="ru"/>
              <a:t>Руководства пользователя для платы</a:t>
            </a:r>
            <a:endParaRPr/>
          </a:p>
          <a:p>
            <a:pPr indent="-292100" lvl="1" marL="914400" rtl="0" algn="l">
              <a:spcBef>
                <a:spcPts val="0"/>
              </a:spcBef>
              <a:spcAft>
                <a:spcPts val="0"/>
              </a:spcAft>
              <a:buSzPts val="1000"/>
              <a:buChar char="■"/>
            </a:pPr>
            <a:r>
              <a:rPr lang="ru"/>
              <a:t>Детали портов ввода-вывода</a:t>
            </a:r>
            <a:endParaRPr/>
          </a:p>
          <a:p>
            <a:pPr indent="-292100" lvl="1" marL="914400" rtl="0" algn="l">
              <a:spcBef>
                <a:spcPts val="0"/>
              </a:spcBef>
              <a:spcAft>
                <a:spcPts val="0"/>
              </a:spcAft>
              <a:buSzPts val="1000"/>
              <a:buChar char="■"/>
            </a:pPr>
            <a:r>
              <a:rPr lang="ru"/>
              <a:t>Другие важные сведения, необходимые для создания новых приложений на этом оборудовании</a:t>
            </a:r>
            <a:endParaRPr/>
          </a:p>
          <a:p>
            <a:pPr indent="-292100" lvl="1" marL="914400" rtl="0" algn="l">
              <a:spcBef>
                <a:spcPts val="0"/>
              </a:spcBef>
              <a:spcAft>
                <a:spcPts val="0"/>
              </a:spcAft>
              <a:buSzPts val="1000"/>
              <a:buChar char="■"/>
            </a:pPr>
            <a:r>
              <a:rPr lang="ru"/>
              <a:t>Базовый пример соответствующего инструментального потока (tool flow), работающего на этом оборудовании</a:t>
            </a:r>
            <a:endParaRPr/>
          </a:p>
          <a:p>
            <a:pPr indent="-279400" lvl="0" marL="457200" rtl="0" algn="l">
              <a:spcBef>
                <a:spcPts val="1000"/>
              </a:spcBef>
              <a:spcAft>
                <a:spcPts val="0"/>
              </a:spcAft>
              <a:buSzPts val="800"/>
              <a:buChar char="☐"/>
            </a:pPr>
            <a:r>
              <a:rPr lang="ru"/>
              <a:t>Информация о том, как использовать целевой тулчейн для компиляции и запуска программного обеспечения</a:t>
            </a:r>
            <a:endParaRPr/>
          </a:p>
          <a:p>
            <a:pPr indent="-292100" lvl="1" marL="914400" rtl="0" algn="l">
              <a:spcBef>
                <a:spcPts val="0"/>
              </a:spcBef>
              <a:spcAft>
                <a:spcPts val="0"/>
              </a:spcAft>
              <a:buSzPts val="1000"/>
              <a:buChar char="■"/>
            </a:pPr>
            <a:r>
              <a:rPr lang="ru"/>
              <a:t>Простой, базовый пример существующего процесса компиляции и сборки</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9"/>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FreeRTOS на другую программную или аппаратную платформу</a:t>
            </a:r>
            <a:endParaRPr/>
          </a:p>
        </p:txBody>
      </p:sp>
      <p:sp>
        <p:nvSpPr>
          <p:cNvPr id="359" name="Google Shape;359;p39"/>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на новую аппаратную платформу</a:t>
            </a:r>
            <a:endParaRPr/>
          </a:p>
        </p:txBody>
      </p:sp>
      <p:sp>
        <p:nvSpPr>
          <p:cNvPr id="360" name="Google Shape;360;p39"/>
          <p:cNvSpPr txBox="1"/>
          <p:nvPr>
            <p:ph idx="1" type="body"/>
          </p:nvPr>
        </p:nvSpPr>
        <p:spPr>
          <a:xfrm>
            <a:off x="457200" y="1781675"/>
            <a:ext cx="8218800" cy="29589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lang="ru">
                <a:solidFill>
                  <a:srgbClr val="0000FF"/>
                </a:solidFill>
              </a:rPr>
              <a:t>int</a:t>
            </a:r>
            <a:r>
              <a:rPr lang="ru"/>
              <a:t> main( </a:t>
            </a:r>
            <a:r>
              <a:rPr lang="ru">
                <a:solidFill>
                  <a:srgbClr val="0000FF"/>
                </a:solidFill>
              </a:rPr>
              <a:t>void</a:t>
            </a:r>
            <a:r>
              <a:rPr lang="ru"/>
              <a:t> )</a:t>
            </a:r>
            <a:endParaRPr/>
          </a:p>
          <a:p>
            <a:pPr indent="0" lvl="0" marL="0" rtl="0" algn="l">
              <a:lnSpc>
                <a:spcPct val="110000"/>
              </a:lnSpc>
              <a:spcBef>
                <a:spcPts val="0"/>
              </a:spcBef>
              <a:spcAft>
                <a:spcPts val="0"/>
              </a:spcAft>
              <a:buNone/>
            </a:pPr>
            <a:r>
              <a:rPr lang="ru"/>
              <a:t>{</a:t>
            </a:r>
            <a:endParaRPr/>
          </a:p>
          <a:p>
            <a:pPr indent="0" lvl="0" marL="0" rtl="0" algn="l">
              <a:lnSpc>
                <a:spcPct val="110000"/>
              </a:lnSpc>
              <a:spcBef>
                <a:spcPts val="0"/>
              </a:spcBef>
              <a:spcAft>
                <a:spcPts val="0"/>
              </a:spcAft>
              <a:buNone/>
            </a:pPr>
            <a:r>
              <a:rPr lang="ru"/>
              <a:t>   </a:t>
            </a:r>
            <a:r>
              <a:rPr lang="ru">
                <a:solidFill>
                  <a:srgbClr val="0000FF"/>
                </a:solidFill>
              </a:rPr>
              <a:t>volatile</a:t>
            </a:r>
            <a:r>
              <a:rPr lang="ru"/>
              <a:t> </a:t>
            </a:r>
            <a:r>
              <a:rPr lang="ru">
                <a:solidFill>
                  <a:srgbClr val="0000FF"/>
                </a:solidFill>
              </a:rPr>
              <a:t>unsigned</a:t>
            </a:r>
            <a:r>
              <a:rPr lang="ru"/>
              <a:t> </a:t>
            </a:r>
            <a:r>
              <a:rPr lang="ru">
                <a:solidFill>
                  <a:srgbClr val="0000FF"/>
                </a:solidFill>
              </a:rPr>
              <a:t>long</a:t>
            </a:r>
            <a:r>
              <a:rPr lang="ru"/>
              <a:t> ul; </a:t>
            </a:r>
            <a:r>
              <a:rPr lang="ru">
                <a:solidFill>
                  <a:srgbClr val="008000"/>
                </a:solidFill>
              </a:rPr>
              <a:t>/* volatile so it is not optimized away. */</a:t>
            </a:r>
            <a:endParaRPr>
              <a:solidFill>
                <a:srgbClr val="008000"/>
              </a:solidFill>
            </a:endParaRPr>
          </a:p>
          <a:p>
            <a:pPr indent="0" lvl="0" marL="0" rtl="0" algn="l">
              <a:lnSpc>
                <a:spcPct val="110000"/>
              </a:lnSpc>
              <a:spcBef>
                <a:spcPts val="0"/>
              </a:spcBef>
              <a:spcAft>
                <a:spcPts val="0"/>
              </a:spcAft>
              <a:buNone/>
            </a:pPr>
            <a:r>
              <a:rPr lang="ru"/>
              <a:t>   </a:t>
            </a:r>
            <a:r>
              <a:rPr lang="ru">
                <a:solidFill>
                  <a:srgbClr val="008000"/>
                </a:solidFill>
              </a:rPr>
              <a:t>/* Initialize the LED outputs - note that prvSetupHardware() might also have to be called! */</a:t>
            </a:r>
            <a:endParaRPr>
              <a:solidFill>
                <a:srgbClr val="008000"/>
              </a:solidFill>
            </a:endParaRPr>
          </a:p>
          <a:p>
            <a:pPr indent="0" lvl="0" marL="0" rtl="0" algn="l">
              <a:lnSpc>
                <a:spcPct val="110000"/>
              </a:lnSpc>
              <a:spcBef>
                <a:spcPts val="0"/>
              </a:spcBef>
              <a:spcAft>
                <a:spcPts val="0"/>
              </a:spcAft>
              <a:buNone/>
            </a:pPr>
            <a:r>
              <a:rPr lang="ru"/>
              <a:t>   vParTestInitialise();</a:t>
            </a:r>
            <a:endParaRPr/>
          </a:p>
          <a:p>
            <a:pPr indent="0" lvl="0" marL="0" rtl="0" algn="l">
              <a:lnSpc>
                <a:spcPct val="110000"/>
              </a:lnSpc>
              <a:spcBef>
                <a:spcPts val="0"/>
              </a:spcBef>
              <a:spcAft>
                <a:spcPts val="0"/>
              </a:spcAft>
              <a:buNone/>
            </a:pPr>
            <a:r>
              <a:rPr lang="ru"/>
              <a:t>   </a:t>
            </a:r>
            <a:r>
              <a:rPr lang="ru">
                <a:solidFill>
                  <a:srgbClr val="008000"/>
                </a:solidFill>
              </a:rPr>
              <a:t>/* Toggle the LEDs repeatedly. */</a:t>
            </a:r>
            <a:endParaRPr>
              <a:solidFill>
                <a:srgbClr val="008000"/>
              </a:solidFill>
            </a:endParaRPr>
          </a:p>
          <a:p>
            <a:pPr indent="0" lvl="0" marL="0" rtl="0" algn="l">
              <a:lnSpc>
                <a:spcPct val="110000"/>
              </a:lnSpc>
              <a:spcBef>
                <a:spcPts val="0"/>
              </a:spcBef>
              <a:spcAft>
                <a:spcPts val="0"/>
              </a:spcAft>
              <a:buNone/>
            </a:pPr>
            <a:r>
              <a:rPr lang="ru"/>
              <a:t>   </a:t>
            </a:r>
            <a:r>
              <a:rPr lang="ru">
                <a:solidFill>
                  <a:srgbClr val="0000FF"/>
                </a:solidFill>
              </a:rPr>
              <a:t>for</a:t>
            </a:r>
            <a:r>
              <a:rPr lang="ru"/>
              <a:t>( ;; )</a:t>
            </a:r>
            <a:endParaRPr/>
          </a:p>
          <a:p>
            <a:pPr indent="0" lvl="0" marL="0" rtl="0" algn="l">
              <a:lnSpc>
                <a:spcPct val="110000"/>
              </a:lnSpc>
              <a:spcBef>
                <a:spcPts val="0"/>
              </a:spcBef>
              <a:spcAft>
                <a:spcPts val="0"/>
              </a:spcAft>
              <a:buNone/>
            </a:pPr>
            <a:r>
              <a:rPr lang="ru"/>
              <a:t>   {</a:t>
            </a:r>
            <a:endParaRPr>
              <a:solidFill>
                <a:srgbClr val="008000"/>
              </a:solidFill>
            </a:endParaRPr>
          </a:p>
          <a:p>
            <a:pPr indent="0" lvl="0" marL="0" rtl="0" algn="l">
              <a:lnSpc>
                <a:spcPct val="110000"/>
              </a:lnSpc>
              <a:spcBef>
                <a:spcPts val="0"/>
              </a:spcBef>
              <a:spcAft>
                <a:spcPts val="0"/>
              </a:spcAft>
              <a:buNone/>
            </a:pPr>
            <a:r>
              <a:rPr lang="ru"/>
              <a:t>       </a:t>
            </a:r>
            <a:r>
              <a:rPr lang="ru">
                <a:solidFill>
                  <a:srgbClr val="0000FF"/>
                </a:solidFill>
              </a:rPr>
              <a:t>for</a:t>
            </a:r>
            <a:r>
              <a:rPr lang="ru"/>
              <a:t>( ul = </a:t>
            </a:r>
            <a:r>
              <a:rPr lang="ru">
                <a:solidFill>
                  <a:srgbClr val="098658"/>
                </a:solidFill>
              </a:rPr>
              <a:t>0</a:t>
            </a:r>
            <a:r>
              <a:rPr lang="ru"/>
              <a:t>; ul &lt; </a:t>
            </a:r>
            <a:r>
              <a:rPr lang="ru">
                <a:solidFill>
                  <a:srgbClr val="3030C0"/>
                </a:solidFill>
              </a:rPr>
              <a:t>0xfffff</a:t>
            </a:r>
            <a:r>
              <a:rPr lang="ru"/>
              <a:t>; ul++ )</a:t>
            </a:r>
            <a:endParaRPr/>
          </a:p>
          <a:p>
            <a:pPr indent="0" lvl="0" marL="0" rtl="0" algn="l">
              <a:lnSpc>
                <a:spcPct val="110000"/>
              </a:lnSpc>
              <a:spcBef>
                <a:spcPts val="0"/>
              </a:spcBef>
              <a:spcAft>
                <a:spcPts val="0"/>
              </a:spcAft>
              <a:buNone/>
            </a:pPr>
            <a:r>
              <a:rPr lang="ru"/>
              <a:t>       {</a:t>
            </a:r>
            <a:endParaRPr/>
          </a:p>
          <a:p>
            <a:pPr indent="0" lvl="0" marL="0" rtl="0" algn="l">
              <a:lnSpc>
                <a:spcPct val="110000"/>
              </a:lnSpc>
              <a:spcBef>
                <a:spcPts val="0"/>
              </a:spcBef>
              <a:spcAft>
                <a:spcPts val="0"/>
              </a:spcAft>
              <a:buNone/>
            </a:pPr>
            <a:r>
              <a:rPr lang="ru"/>
              <a:t>       }</a:t>
            </a:r>
            <a:endParaRPr/>
          </a:p>
          <a:p>
            <a:pPr indent="0" lvl="0" marL="0" rtl="0" algn="l">
              <a:lnSpc>
                <a:spcPct val="110000"/>
              </a:lnSpc>
              <a:spcBef>
                <a:spcPts val="0"/>
              </a:spcBef>
              <a:spcAft>
                <a:spcPts val="0"/>
              </a:spcAft>
              <a:buNone/>
            </a:pPr>
            <a:r>
              <a:rPr lang="ru"/>
              <a:t>       </a:t>
            </a:r>
            <a:r>
              <a:rPr lang="ru">
                <a:solidFill>
                  <a:srgbClr val="008000"/>
                </a:solidFill>
              </a:rPr>
              <a:t>/* Toggle the first two LEDs */</a:t>
            </a:r>
            <a:endParaRPr>
              <a:solidFill>
                <a:srgbClr val="008000"/>
              </a:solidFill>
            </a:endParaRPr>
          </a:p>
          <a:p>
            <a:pPr indent="0" lvl="0" marL="0" rtl="0" algn="l">
              <a:lnSpc>
                <a:spcPct val="110000"/>
              </a:lnSpc>
              <a:spcBef>
                <a:spcPts val="0"/>
              </a:spcBef>
              <a:spcAft>
                <a:spcPts val="0"/>
              </a:spcAft>
              <a:buNone/>
            </a:pPr>
            <a:r>
              <a:rPr lang="ru"/>
              <a:t>       vParTestToggleLED( </a:t>
            </a:r>
            <a:r>
              <a:rPr lang="ru">
                <a:solidFill>
                  <a:srgbClr val="098658"/>
                </a:solidFill>
              </a:rPr>
              <a:t>0</a:t>
            </a:r>
            <a:r>
              <a:rPr lang="ru"/>
              <a:t> );</a:t>
            </a:r>
            <a:endParaRPr/>
          </a:p>
          <a:p>
            <a:pPr indent="0" lvl="0" marL="0" rtl="0" algn="l">
              <a:lnSpc>
                <a:spcPct val="110000"/>
              </a:lnSpc>
              <a:spcBef>
                <a:spcPts val="0"/>
              </a:spcBef>
              <a:spcAft>
                <a:spcPts val="0"/>
              </a:spcAft>
              <a:buNone/>
            </a:pPr>
            <a:r>
              <a:rPr lang="ru"/>
              <a:t>       vParTestToggleLED( </a:t>
            </a:r>
            <a:r>
              <a:rPr lang="ru">
                <a:solidFill>
                  <a:srgbClr val="098658"/>
                </a:solidFill>
              </a:rPr>
              <a:t>1</a:t>
            </a:r>
            <a:r>
              <a:rPr lang="ru"/>
              <a:t> );</a:t>
            </a:r>
            <a:endParaRPr/>
          </a:p>
          <a:p>
            <a:pPr indent="0" lvl="0" marL="0" rtl="0" algn="l">
              <a:lnSpc>
                <a:spcPct val="110000"/>
              </a:lnSpc>
              <a:spcBef>
                <a:spcPts val="0"/>
              </a:spcBef>
              <a:spcAft>
                <a:spcPts val="0"/>
              </a:spcAft>
              <a:buNone/>
            </a:pPr>
            <a:r>
              <a:rPr lang="ru"/>
              <a:t>   }</a:t>
            </a:r>
            <a:endParaRPr/>
          </a:p>
          <a:p>
            <a:pPr indent="0" lvl="0" marL="0" rtl="0" algn="l">
              <a:lnSpc>
                <a:spcPct val="110000"/>
              </a:lnSpc>
              <a:spcBef>
                <a:spcPts val="0"/>
              </a:spcBef>
              <a:spcAft>
                <a:spcPts val="0"/>
              </a:spcAft>
              <a:buNone/>
            </a:pPr>
            <a:r>
              <a:rPr lang="ru"/>
              <a:t> </a:t>
            </a:r>
            <a:r>
              <a:rPr lang="ru">
                <a:solidFill>
                  <a:srgbClr val="0000FF"/>
                </a:solidFill>
              </a:rPr>
              <a:t>return</a:t>
            </a:r>
            <a:r>
              <a:rPr lang="ru"/>
              <a:t> </a:t>
            </a:r>
            <a:r>
              <a:rPr lang="ru">
                <a:solidFill>
                  <a:srgbClr val="098658"/>
                </a:solidFill>
              </a:rPr>
              <a:t>0</a:t>
            </a:r>
            <a:r>
              <a:rPr lang="ru"/>
              <a:t>;</a:t>
            </a:r>
            <a:endParaRPr/>
          </a:p>
          <a:p>
            <a:pPr indent="0" lvl="0" marL="0" rtl="0" algn="l">
              <a:lnSpc>
                <a:spcPct val="110000"/>
              </a:lnSpc>
              <a:spcBef>
                <a:spcPts val="0"/>
              </a:spcBef>
              <a:spcAft>
                <a:spcPts val="0"/>
              </a:spcAft>
              <a:buNone/>
            </a:pPr>
            <a:r>
              <a:rPr lang="ru"/>
              <a:t>}</a:t>
            </a:r>
            <a:endParaRPr>
              <a:solidFill>
                <a:srgbClr val="0000FF"/>
              </a:solidFill>
            </a:endParaRPr>
          </a:p>
        </p:txBody>
      </p:sp>
      <p:sp>
        <p:nvSpPr>
          <p:cNvPr id="361" name="Google Shape;361;p39"/>
          <p:cNvSpPr txBox="1"/>
          <p:nvPr>
            <p:ph idx="3" type="body"/>
          </p:nvPr>
        </p:nvSpPr>
        <p:spPr>
          <a:xfrm>
            <a:off x="457200" y="943200"/>
            <a:ext cx="8218800" cy="8940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Начальная настройка</a:t>
            </a:r>
            <a:endParaRPr/>
          </a:p>
          <a:p>
            <a:pPr indent="-292100" lvl="1" marL="914400" rtl="0" algn="l">
              <a:spcBef>
                <a:spcPts val="0"/>
              </a:spcBef>
              <a:spcAft>
                <a:spcPts val="0"/>
              </a:spcAft>
              <a:buSzPts val="1000"/>
              <a:buChar char="■"/>
            </a:pPr>
            <a:r>
              <a:rPr lang="ru"/>
              <a:t>выбор наиболее близкой к оборудованию демонстрационной версии</a:t>
            </a:r>
            <a:endParaRPr/>
          </a:p>
          <a:p>
            <a:pPr indent="-279400" lvl="0" marL="457200" rtl="0" algn="l">
              <a:spcBef>
                <a:spcPts val="0"/>
              </a:spcBef>
              <a:spcAft>
                <a:spcPts val="0"/>
              </a:spcAft>
              <a:buSzPts val="800"/>
              <a:buChar char="☐"/>
            </a:pPr>
            <a:r>
              <a:rPr lang="ru"/>
              <a:t>Изменение портов ввода-вывода</a:t>
            </a:r>
            <a:endParaRPr/>
          </a:p>
          <a:p>
            <a:pPr indent="-292100" lvl="1" marL="914400" rtl="0" algn="l">
              <a:spcBef>
                <a:spcPts val="0"/>
              </a:spcBef>
              <a:spcAft>
                <a:spcPts val="0"/>
              </a:spcAft>
              <a:buSzPts val="1000"/>
              <a:buChar char="■"/>
            </a:pPr>
            <a:r>
              <a:rPr lang="ru"/>
              <a:t>изменения функций </a:t>
            </a:r>
            <a:r>
              <a:rPr lang="ru">
                <a:latin typeface="Courier New"/>
                <a:ea typeface="Courier New"/>
                <a:cs typeface="Courier New"/>
                <a:sym typeface="Courier New"/>
              </a:rPr>
              <a:t>vParTestInitialise()</a:t>
            </a:r>
            <a:r>
              <a:rPr lang="ru"/>
              <a:t> в файле </a:t>
            </a:r>
            <a:r>
              <a:rPr lang="ru">
                <a:latin typeface="Courier New"/>
                <a:ea typeface="Courier New"/>
                <a:cs typeface="Courier New"/>
                <a:sym typeface="Courier New"/>
              </a:rPr>
              <a:t>partest.c</a:t>
            </a:r>
            <a:r>
              <a:rPr lang="ru"/>
              <a:t> и </a:t>
            </a:r>
            <a:r>
              <a:rPr lang="ru">
                <a:latin typeface="Courier New"/>
                <a:ea typeface="Courier New"/>
                <a:cs typeface="Courier New"/>
                <a:sym typeface="Courier New"/>
              </a:rPr>
              <a:t>prvSetupHardware()</a:t>
            </a:r>
            <a:r>
              <a:rPr lang="ru"/>
              <a:t> в файле </a:t>
            </a:r>
            <a:r>
              <a:rPr lang="ru">
                <a:latin typeface="Courier New"/>
                <a:ea typeface="Courier New"/>
                <a:cs typeface="Courier New"/>
                <a:sym typeface="Courier New"/>
              </a:rPr>
              <a:t>main.c</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40"/>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FreeRTOS на другую программную или аппаратную платформу</a:t>
            </a:r>
            <a:endParaRPr/>
          </a:p>
        </p:txBody>
      </p:sp>
      <p:sp>
        <p:nvSpPr>
          <p:cNvPr id="367" name="Google Shape;367;p40"/>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на новую аппаратную платформу</a:t>
            </a:r>
            <a:endParaRPr/>
          </a:p>
        </p:txBody>
      </p:sp>
      <p:sp>
        <p:nvSpPr>
          <p:cNvPr id="368" name="Google Shape;368;p40"/>
          <p:cNvSpPr txBox="1"/>
          <p:nvPr>
            <p:ph idx="1" type="body"/>
          </p:nvPr>
        </p:nvSpPr>
        <p:spPr>
          <a:xfrm>
            <a:off x="457200" y="1420500"/>
            <a:ext cx="8218800" cy="33201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lang="ru">
                <a:solidFill>
                  <a:srgbClr val="0000FF"/>
                </a:solidFill>
              </a:rPr>
              <a:t>int</a:t>
            </a:r>
            <a:r>
              <a:rPr lang="ru"/>
              <a:t> main( </a:t>
            </a:r>
            <a:r>
              <a:rPr lang="ru">
                <a:solidFill>
                  <a:srgbClr val="0000FF"/>
                </a:solidFill>
              </a:rPr>
              <a:t>void</a:t>
            </a:r>
            <a:r>
              <a:rPr lang="ru"/>
              <a:t> )</a:t>
            </a:r>
            <a:endParaRPr/>
          </a:p>
          <a:p>
            <a:pPr indent="0" lvl="0" marL="0" rtl="0" algn="l">
              <a:lnSpc>
                <a:spcPct val="110000"/>
              </a:lnSpc>
              <a:spcBef>
                <a:spcPts val="0"/>
              </a:spcBef>
              <a:spcAft>
                <a:spcPts val="0"/>
              </a:spcAft>
              <a:buNone/>
            </a:pPr>
            <a:r>
              <a:rPr lang="ru"/>
              <a:t>{</a:t>
            </a:r>
            <a:endParaRPr>
              <a:solidFill>
                <a:srgbClr val="008000"/>
              </a:solidFill>
            </a:endParaRPr>
          </a:p>
          <a:p>
            <a:pPr indent="0" lvl="0" marL="0" rtl="0" algn="l">
              <a:lnSpc>
                <a:spcPct val="110000"/>
              </a:lnSpc>
              <a:spcBef>
                <a:spcPts val="0"/>
              </a:spcBef>
              <a:spcAft>
                <a:spcPts val="0"/>
              </a:spcAft>
              <a:buNone/>
            </a:pPr>
            <a:r>
              <a:rPr lang="ru"/>
              <a:t>   prvSetupHardware();</a:t>
            </a:r>
            <a:endParaRPr>
              <a:solidFill>
                <a:srgbClr val="008000"/>
              </a:solidFill>
            </a:endParaRPr>
          </a:p>
          <a:p>
            <a:pPr indent="0" lvl="0" marL="0" rtl="0" algn="l">
              <a:lnSpc>
                <a:spcPct val="110000"/>
              </a:lnSpc>
              <a:spcBef>
                <a:spcPts val="0"/>
              </a:spcBef>
              <a:spcAft>
                <a:spcPts val="0"/>
              </a:spcAft>
              <a:buNone/>
            </a:pPr>
            <a:r>
              <a:rPr lang="ru"/>
              <a:t>   </a:t>
            </a:r>
            <a:r>
              <a:rPr lang="ru">
                <a:solidFill>
                  <a:srgbClr val="008000"/>
                </a:solidFill>
              </a:rPr>
              <a:t>/*</a:t>
            </a:r>
            <a:endParaRPr>
              <a:solidFill>
                <a:srgbClr val="008000"/>
              </a:solidFill>
            </a:endParaRPr>
          </a:p>
          <a:p>
            <a:pPr indent="0" lvl="0" marL="0" rtl="0" algn="l">
              <a:lnSpc>
                <a:spcPct val="110000"/>
              </a:lnSpc>
              <a:spcBef>
                <a:spcPts val="0"/>
              </a:spcBef>
              <a:spcAft>
                <a:spcPts val="0"/>
              </a:spcAft>
              <a:buNone/>
            </a:pPr>
            <a:r>
              <a:rPr lang="ru">
                <a:solidFill>
                  <a:srgbClr val="008000"/>
                </a:solidFill>
              </a:rPr>
              <a:t>   </a:t>
            </a:r>
            <a:r>
              <a:rPr lang="ru">
                <a:solidFill>
                  <a:srgbClr val="008000"/>
                </a:solidFill>
              </a:rPr>
              <a:t>vStartIntegerMathTasks( tskIDLE_PRIORITY );</a:t>
            </a:r>
            <a:endParaRPr>
              <a:solidFill>
                <a:srgbClr val="008000"/>
              </a:solidFill>
            </a:endParaRPr>
          </a:p>
          <a:p>
            <a:pPr indent="0" lvl="0" marL="0" rtl="0" algn="l">
              <a:lnSpc>
                <a:spcPct val="110000"/>
              </a:lnSpc>
              <a:spcBef>
                <a:spcPts val="0"/>
              </a:spcBef>
              <a:spcAft>
                <a:spcPts val="0"/>
              </a:spcAft>
              <a:buNone/>
            </a:pPr>
            <a:r>
              <a:rPr lang="ru">
                <a:solidFill>
                  <a:srgbClr val="008000"/>
                </a:solidFill>
              </a:rPr>
              <a:t>   vAltStartComTestTasks( mainCOM_TEST_PRIORITY, mainCOM_TEST_BAUD_RATE, mainCOM_TEST_LED );</a:t>
            </a:r>
            <a:endParaRPr>
              <a:solidFill>
                <a:srgbClr val="008000"/>
              </a:solidFill>
            </a:endParaRPr>
          </a:p>
          <a:p>
            <a:pPr indent="0" lvl="0" marL="0" rtl="0" algn="l">
              <a:lnSpc>
                <a:spcPct val="110000"/>
              </a:lnSpc>
              <a:spcBef>
                <a:spcPts val="0"/>
              </a:spcBef>
              <a:spcAft>
                <a:spcPts val="0"/>
              </a:spcAft>
              <a:buNone/>
            </a:pPr>
            <a:r>
              <a:rPr lang="ru">
                <a:solidFill>
                  <a:srgbClr val="008000"/>
                </a:solidFill>
              </a:rPr>
              <a:t>   */</a:t>
            </a:r>
            <a:endParaRPr>
              <a:solidFill>
                <a:srgbClr val="008000"/>
              </a:solidFill>
            </a:endParaRPr>
          </a:p>
          <a:p>
            <a:pPr indent="0" lvl="0" marL="0" rtl="0" algn="l">
              <a:lnSpc>
                <a:spcPct val="110000"/>
              </a:lnSpc>
              <a:spcBef>
                <a:spcPts val="0"/>
              </a:spcBef>
              <a:spcAft>
                <a:spcPts val="0"/>
              </a:spcAft>
              <a:buNone/>
            </a:pPr>
            <a:r>
              <a:rPr lang="ru"/>
              <a:t>   vStartLEDFlashTasks( mainLED_TASK_PRIORITY );</a:t>
            </a:r>
            <a:endParaRPr/>
          </a:p>
          <a:p>
            <a:pPr indent="0" lvl="0" marL="0" rtl="0" algn="l">
              <a:lnSpc>
                <a:spcPct val="110000"/>
              </a:lnSpc>
              <a:spcBef>
                <a:spcPts val="0"/>
              </a:spcBef>
              <a:spcAft>
                <a:spcPts val="0"/>
              </a:spcAft>
              <a:buNone/>
            </a:pPr>
            <a:r>
              <a:rPr lang="ru"/>
              <a:t>   </a:t>
            </a:r>
            <a:r>
              <a:rPr lang="ru">
                <a:solidFill>
                  <a:srgbClr val="008000"/>
                </a:solidFill>
              </a:rPr>
              <a:t>/*</a:t>
            </a:r>
            <a:endParaRPr>
              <a:solidFill>
                <a:srgbClr val="008000"/>
              </a:solidFill>
            </a:endParaRPr>
          </a:p>
          <a:p>
            <a:pPr indent="0" lvl="0" marL="0" rtl="0" algn="l">
              <a:lnSpc>
                <a:spcPct val="110000"/>
              </a:lnSpc>
              <a:spcBef>
                <a:spcPts val="0"/>
              </a:spcBef>
              <a:spcAft>
                <a:spcPts val="0"/>
              </a:spcAft>
              <a:buNone/>
            </a:pPr>
            <a:r>
              <a:rPr lang="ru">
                <a:solidFill>
                  <a:srgbClr val="008000"/>
                </a:solidFill>
              </a:rPr>
              <a:t>   </a:t>
            </a:r>
            <a:r>
              <a:rPr lang="ru">
                <a:solidFill>
                  <a:srgbClr val="008000"/>
                </a:solidFill>
              </a:rPr>
              <a:t>vStartPolledQueueTasks( mainQUEUE_POLL_PRIORITY );</a:t>
            </a:r>
            <a:endParaRPr>
              <a:solidFill>
                <a:srgbClr val="008000"/>
              </a:solidFill>
            </a:endParaRPr>
          </a:p>
          <a:p>
            <a:pPr indent="0" lvl="0" marL="0" rtl="0" algn="l">
              <a:lnSpc>
                <a:spcPct val="110000"/>
              </a:lnSpc>
              <a:spcBef>
                <a:spcPts val="0"/>
              </a:spcBef>
              <a:spcAft>
                <a:spcPts val="0"/>
              </a:spcAft>
              <a:buNone/>
            </a:pPr>
            <a:r>
              <a:rPr lang="ru">
                <a:solidFill>
                  <a:srgbClr val="008000"/>
                </a:solidFill>
              </a:rPr>
              <a:t>   vStartMathTasks( tskIDLE_PRIORITY );</a:t>
            </a:r>
            <a:endParaRPr>
              <a:solidFill>
                <a:srgbClr val="008000"/>
              </a:solidFill>
            </a:endParaRPr>
          </a:p>
          <a:p>
            <a:pPr indent="0" lvl="0" marL="0" rtl="0" algn="l">
              <a:lnSpc>
                <a:spcPct val="110000"/>
              </a:lnSpc>
              <a:spcBef>
                <a:spcPts val="0"/>
              </a:spcBef>
              <a:spcAft>
                <a:spcPts val="0"/>
              </a:spcAft>
              <a:buNone/>
            </a:pPr>
            <a:r>
              <a:rPr lang="ru">
                <a:solidFill>
                  <a:srgbClr val="008000"/>
                </a:solidFill>
              </a:rPr>
              <a:t>   vStartSemaphoreTasks( mainSEM_TEST_PRIORITY );</a:t>
            </a:r>
            <a:endParaRPr>
              <a:solidFill>
                <a:srgbClr val="008000"/>
              </a:solidFill>
            </a:endParaRPr>
          </a:p>
          <a:p>
            <a:pPr indent="0" lvl="0" marL="0" rtl="0" algn="l">
              <a:lnSpc>
                <a:spcPct val="110000"/>
              </a:lnSpc>
              <a:spcBef>
                <a:spcPts val="0"/>
              </a:spcBef>
              <a:spcAft>
                <a:spcPts val="0"/>
              </a:spcAft>
              <a:buNone/>
            </a:pPr>
            <a:r>
              <a:rPr lang="ru">
                <a:solidFill>
                  <a:srgbClr val="008000"/>
                </a:solidFill>
              </a:rPr>
              <a:t>   vStartDynamicPriorityTasks();</a:t>
            </a:r>
            <a:endParaRPr>
              <a:solidFill>
                <a:srgbClr val="008000"/>
              </a:solidFill>
            </a:endParaRPr>
          </a:p>
          <a:p>
            <a:pPr indent="0" lvl="0" marL="0" rtl="0" algn="l">
              <a:lnSpc>
                <a:spcPct val="110000"/>
              </a:lnSpc>
              <a:spcBef>
                <a:spcPts val="0"/>
              </a:spcBef>
              <a:spcAft>
                <a:spcPts val="0"/>
              </a:spcAft>
              <a:buNone/>
            </a:pPr>
            <a:r>
              <a:rPr lang="ru">
                <a:solidFill>
                  <a:srgbClr val="008000"/>
                </a:solidFill>
              </a:rPr>
              <a:t>   vStartBlockingQueueTasks( mainBLOCK_Q_PRIORITY );</a:t>
            </a:r>
            <a:endParaRPr>
              <a:solidFill>
                <a:srgbClr val="008000"/>
              </a:solidFill>
            </a:endParaRPr>
          </a:p>
          <a:p>
            <a:pPr indent="0" lvl="0" marL="0" rtl="0" algn="l">
              <a:lnSpc>
                <a:spcPct val="110000"/>
              </a:lnSpc>
              <a:spcBef>
                <a:spcPts val="0"/>
              </a:spcBef>
              <a:spcAft>
                <a:spcPts val="0"/>
              </a:spcAft>
              <a:buNone/>
            </a:pPr>
            <a:r>
              <a:rPr lang="ru">
                <a:solidFill>
                  <a:srgbClr val="008000"/>
                </a:solidFill>
              </a:rPr>
              <a:t>   */</a:t>
            </a:r>
            <a:endParaRPr>
              <a:solidFill>
                <a:srgbClr val="008000"/>
              </a:solidFill>
            </a:endParaRPr>
          </a:p>
          <a:p>
            <a:pPr indent="0" lvl="0" marL="0" rtl="0" algn="l">
              <a:lnSpc>
                <a:spcPct val="110000"/>
              </a:lnSpc>
              <a:spcBef>
                <a:spcPts val="0"/>
              </a:spcBef>
              <a:spcAft>
                <a:spcPts val="0"/>
              </a:spcAft>
              <a:buNone/>
            </a:pPr>
            <a:r>
              <a:rPr lang="ru"/>
              <a:t>   xTaskCreate( vErrorChecks, </a:t>
            </a:r>
            <a:r>
              <a:rPr lang="ru">
                <a:solidFill>
                  <a:srgbClr val="A31515"/>
                </a:solidFill>
              </a:rPr>
              <a:t>"Check"</a:t>
            </a:r>
            <a:r>
              <a:rPr lang="ru"/>
              <a:t>, configMINIMAL_STACK_SIZE, NULL, mainCHECK_TASK_PRIORITY, NULL );</a:t>
            </a:r>
            <a:endParaRPr>
              <a:solidFill>
                <a:srgbClr val="008000"/>
              </a:solidFill>
            </a:endParaRPr>
          </a:p>
          <a:p>
            <a:pPr indent="0" lvl="0" marL="0" rtl="0" algn="l">
              <a:lnSpc>
                <a:spcPct val="110000"/>
              </a:lnSpc>
              <a:spcBef>
                <a:spcPts val="0"/>
              </a:spcBef>
              <a:spcAft>
                <a:spcPts val="0"/>
              </a:spcAft>
              <a:buNone/>
            </a:pPr>
            <a:r>
              <a:rPr lang="ru"/>
              <a:t>   vTaskStartScheduler();</a:t>
            </a:r>
            <a:endParaRPr>
              <a:solidFill>
                <a:srgbClr val="008000"/>
              </a:solidFill>
            </a:endParaRPr>
          </a:p>
          <a:p>
            <a:pPr indent="0" lvl="0" marL="0" rtl="0" algn="l">
              <a:lnSpc>
                <a:spcPct val="110000"/>
              </a:lnSpc>
              <a:spcBef>
                <a:spcPts val="0"/>
              </a:spcBef>
              <a:spcAft>
                <a:spcPts val="0"/>
              </a:spcAft>
              <a:buNone/>
            </a:pPr>
            <a:r>
              <a:rPr lang="ru"/>
              <a:t>   </a:t>
            </a:r>
            <a:r>
              <a:rPr lang="ru">
                <a:solidFill>
                  <a:srgbClr val="0000FF"/>
                </a:solidFill>
              </a:rPr>
              <a:t>return</a:t>
            </a:r>
            <a:r>
              <a:rPr lang="ru"/>
              <a:t> </a:t>
            </a:r>
            <a:r>
              <a:rPr lang="ru">
                <a:solidFill>
                  <a:srgbClr val="098658"/>
                </a:solidFill>
              </a:rPr>
              <a:t>0</a:t>
            </a:r>
            <a:r>
              <a:rPr lang="ru"/>
              <a:t>;</a:t>
            </a:r>
            <a:endParaRPr/>
          </a:p>
          <a:p>
            <a:pPr indent="0" lvl="0" marL="0" rtl="0" algn="l">
              <a:lnSpc>
                <a:spcPct val="110000"/>
              </a:lnSpc>
              <a:spcBef>
                <a:spcPts val="0"/>
              </a:spcBef>
              <a:spcAft>
                <a:spcPts val="0"/>
              </a:spcAft>
              <a:buNone/>
            </a:pPr>
            <a:r>
              <a:rPr lang="ru"/>
              <a:t>}</a:t>
            </a:r>
            <a:endParaRPr/>
          </a:p>
          <a:p>
            <a:pPr indent="0" lvl="0" marL="0" rtl="0" algn="l">
              <a:lnSpc>
                <a:spcPct val="110000"/>
              </a:lnSpc>
              <a:spcBef>
                <a:spcPts val="0"/>
              </a:spcBef>
              <a:spcAft>
                <a:spcPts val="0"/>
              </a:spcAft>
              <a:buNone/>
            </a:pPr>
            <a:r>
              <a:t/>
            </a:r>
            <a:endParaRPr>
              <a:solidFill>
                <a:srgbClr val="0000FF"/>
              </a:solidFill>
            </a:endParaRPr>
          </a:p>
        </p:txBody>
      </p:sp>
      <p:sp>
        <p:nvSpPr>
          <p:cNvPr id="369" name="Google Shape;369;p40"/>
          <p:cNvSpPr txBox="1"/>
          <p:nvPr>
            <p:ph idx="3" type="body"/>
          </p:nvPr>
        </p:nvSpPr>
        <p:spPr>
          <a:xfrm>
            <a:off x="457200" y="943200"/>
            <a:ext cx="8218800" cy="4773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Использование планировщика FreeRTOS</a:t>
            </a:r>
            <a:endParaRPr/>
          </a:p>
          <a:p>
            <a:pPr indent="-292100" lvl="1" marL="914400" rtl="0" algn="l">
              <a:spcBef>
                <a:spcPts val="0"/>
              </a:spcBef>
              <a:spcAft>
                <a:spcPts val="0"/>
              </a:spcAft>
              <a:buSzPts val="1000"/>
              <a:buChar char="■"/>
            </a:pPr>
            <a:r>
              <a:rPr lang="ru"/>
              <a:t>замена </a:t>
            </a:r>
            <a:r>
              <a:rPr lang="ru">
                <a:latin typeface="Courier New"/>
                <a:ea typeface="Courier New"/>
                <a:cs typeface="Courier New"/>
                <a:sym typeface="Courier New"/>
              </a:rPr>
              <a:t>main()</a:t>
            </a:r>
            <a:r>
              <a:rPr lang="ru"/>
              <a:t> из предыдущего шага на </a:t>
            </a:r>
            <a:r>
              <a:rPr lang="ru">
                <a:latin typeface="Courier New"/>
                <a:ea typeface="Courier New"/>
                <a:cs typeface="Courier New"/>
                <a:sym typeface="Courier New"/>
              </a:rPr>
              <a:t>main()</a:t>
            </a:r>
            <a:r>
              <a:rPr lang="ru"/>
              <a:t> из </a:t>
            </a:r>
            <a:r>
              <a:rPr lang="ru">
                <a:latin typeface="Courier New"/>
                <a:ea typeface="Courier New"/>
                <a:cs typeface="Courier New"/>
                <a:sym typeface="Courier New"/>
              </a:rPr>
              <a:t>FreeRTOS/Demo/Common/Minimal/Flash.c</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1"/>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FreeRTOS на другую программную или аппаратную платформу</a:t>
            </a:r>
            <a:endParaRPr/>
          </a:p>
        </p:txBody>
      </p:sp>
      <p:sp>
        <p:nvSpPr>
          <p:cNvPr id="375" name="Google Shape;375;p41"/>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на другой компилятор</a:t>
            </a:r>
            <a:endParaRPr/>
          </a:p>
        </p:txBody>
      </p:sp>
      <p:sp>
        <p:nvSpPr>
          <p:cNvPr id="376" name="Google Shape;376;p41"/>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Выбор файлов ядра FreeRTOS для используемого микроконтроллера</a:t>
            </a:r>
            <a:endParaRPr/>
          </a:p>
          <a:p>
            <a:pPr indent="-292100" lvl="1" marL="914400" rtl="0" algn="l">
              <a:spcBef>
                <a:spcPts val="0"/>
              </a:spcBef>
              <a:spcAft>
                <a:spcPts val="0"/>
              </a:spcAft>
              <a:buSzPts val="1000"/>
              <a:buFont typeface="Courier New"/>
              <a:buChar char="■"/>
            </a:pPr>
            <a:r>
              <a:rPr lang="ru">
                <a:latin typeface="Courier New"/>
                <a:ea typeface="Courier New"/>
                <a:cs typeface="Courier New"/>
                <a:sym typeface="Courier New"/>
              </a:rPr>
              <a:t>FreeRTOS/source/portable/[compiler]/[microcontroller]</a:t>
            </a:r>
            <a:endParaRPr>
              <a:latin typeface="Courier New"/>
              <a:ea typeface="Courier New"/>
              <a:cs typeface="Courier New"/>
              <a:sym typeface="Courier New"/>
            </a:endParaRPr>
          </a:p>
          <a:p>
            <a:pPr indent="-292100" lvl="1" marL="914400" rtl="0" algn="l">
              <a:spcBef>
                <a:spcPts val="0"/>
              </a:spcBef>
              <a:spcAft>
                <a:spcPts val="0"/>
              </a:spcAft>
              <a:buSzPts val="1000"/>
              <a:buFont typeface="Courier New"/>
              <a:buChar char="■"/>
            </a:pPr>
            <a:r>
              <a:rPr lang="ru">
                <a:latin typeface="Courier New"/>
                <a:ea typeface="Courier New"/>
                <a:cs typeface="Courier New"/>
                <a:sym typeface="Courier New"/>
              </a:rPr>
              <a:t>p</a:t>
            </a:r>
            <a:r>
              <a:rPr lang="ru">
                <a:latin typeface="Courier New"/>
                <a:ea typeface="Courier New"/>
                <a:cs typeface="Courier New"/>
                <a:sym typeface="Courier New"/>
              </a:rPr>
              <a:t>ort.c</a:t>
            </a:r>
            <a:r>
              <a:rPr lang="ru"/>
              <a:t> и </a:t>
            </a:r>
            <a:r>
              <a:rPr lang="ru">
                <a:latin typeface="Courier New"/>
                <a:ea typeface="Courier New"/>
                <a:cs typeface="Courier New"/>
                <a:sym typeface="Courier New"/>
              </a:rPr>
              <a:t>portmacro.h</a:t>
            </a:r>
            <a:r>
              <a:rPr lang="ru"/>
              <a:t>, иногда требуется ассемблерный файл </a:t>
            </a:r>
            <a:r>
              <a:rPr lang="ru">
                <a:latin typeface="Courier New"/>
                <a:ea typeface="Courier New"/>
                <a:cs typeface="Courier New"/>
                <a:sym typeface="Courier New"/>
              </a:rPr>
              <a:t>portasm.s</a:t>
            </a:r>
            <a:r>
              <a:rPr lang="ru"/>
              <a:t> или </a:t>
            </a:r>
            <a:r>
              <a:rPr lang="ru">
                <a:latin typeface="Courier New"/>
                <a:ea typeface="Courier New"/>
                <a:cs typeface="Courier New"/>
                <a:sym typeface="Courier New"/>
              </a:rPr>
              <a:t>portasm.asm</a:t>
            </a:r>
            <a:endParaRPr>
              <a:latin typeface="Courier New"/>
              <a:ea typeface="Courier New"/>
              <a:cs typeface="Courier New"/>
              <a:sym typeface="Courier New"/>
            </a:endParaRPr>
          </a:p>
          <a:p>
            <a:pPr indent="-279400" lvl="0" marL="457200" rtl="0" algn="l">
              <a:spcBef>
                <a:spcPts val="1000"/>
              </a:spcBef>
              <a:spcAft>
                <a:spcPts val="0"/>
              </a:spcAft>
              <a:buSzPts val="800"/>
              <a:buChar char="☐"/>
            </a:pPr>
            <a:r>
              <a:rPr lang="ru"/>
              <a:t>Выбор файлов, специфичных для используемого компилятора</a:t>
            </a:r>
            <a:endParaRPr/>
          </a:p>
          <a:p>
            <a:pPr indent="-292100" lvl="1" marL="914400" rtl="0" algn="l">
              <a:spcBef>
                <a:spcPts val="0"/>
              </a:spcBef>
              <a:spcAft>
                <a:spcPts val="0"/>
              </a:spcAft>
              <a:buSzPts val="1000"/>
              <a:buChar char="■"/>
            </a:pPr>
            <a:r>
              <a:rPr lang="ru"/>
              <a:t>Файлы низкого уровня</a:t>
            </a:r>
            <a:endParaRPr/>
          </a:p>
          <a:p>
            <a:pPr indent="-292100" lvl="1" marL="914400" rtl="0" algn="l">
              <a:spcBef>
                <a:spcPts val="0"/>
              </a:spcBef>
              <a:spcAft>
                <a:spcPts val="0"/>
              </a:spcAft>
              <a:buSzPts val="1000"/>
              <a:buChar char="■"/>
            </a:pPr>
            <a:r>
              <a:rPr lang="ru"/>
              <a:t>Файлы проекта</a:t>
            </a:r>
            <a:endParaRPr/>
          </a:p>
          <a:p>
            <a:pPr indent="-279400" lvl="0" marL="457200" rtl="0" algn="l">
              <a:spcBef>
                <a:spcPts val="1000"/>
              </a:spcBef>
              <a:spcAft>
                <a:spcPts val="0"/>
              </a:spcAft>
              <a:buSzPts val="800"/>
              <a:buChar char="☐"/>
            </a:pPr>
            <a:r>
              <a:rPr lang="ru"/>
              <a:t>Настройка прерывания таймера</a:t>
            </a:r>
            <a:endParaRPr/>
          </a:p>
          <a:p>
            <a:pPr indent="-292100" lvl="1" marL="914400" rtl="0" algn="l">
              <a:spcBef>
                <a:spcPts val="0"/>
              </a:spcBef>
              <a:spcAft>
                <a:spcPts val="0"/>
              </a:spcAft>
              <a:buSzPts val="1000"/>
              <a:buChar char="■"/>
            </a:pPr>
            <a:r>
              <a:rPr lang="ru">
                <a:latin typeface="Courier New"/>
                <a:ea typeface="Courier New"/>
                <a:cs typeface="Courier New"/>
                <a:sym typeface="Courier New"/>
              </a:rPr>
              <a:t>prvSetupTimerInterrupt()</a:t>
            </a:r>
            <a:r>
              <a:rPr lang="ru"/>
              <a:t>из файла </a:t>
            </a:r>
            <a:r>
              <a:rPr lang="ru">
                <a:latin typeface="Courier New"/>
                <a:ea typeface="Courier New"/>
                <a:cs typeface="Courier New"/>
                <a:sym typeface="Courier New"/>
              </a:rPr>
              <a:t>F</a:t>
            </a:r>
            <a:r>
              <a:rPr lang="ru">
                <a:latin typeface="Courier New"/>
                <a:ea typeface="Courier New"/>
                <a:cs typeface="Courier New"/>
                <a:sym typeface="Courier New"/>
              </a:rPr>
              <a:t>reeRTOS/source/portable/[compiler]/[microcontroller]/port.c</a:t>
            </a:r>
            <a:endParaRPr/>
          </a:p>
          <a:p>
            <a:pPr indent="-279400" lvl="0" marL="457200" rtl="0" algn="l">
              <a:spcBef>
                <a:spcPts val="1000"/>
              </a:spcBef>
              <a:spcAft>
                <a:spcPts val="0"/>
              </a:spcAft>
              <a:buSzPts val="800"/>
              <a:buChar char="☐"/>
            </a:pPr>
            <a:r>
              <a:rPr lang="ru"/>
              <a:t>Управление использованием ОЗУ и ПЗУ</a:t>
            </a:r>
            <a:endParaRPr/>
          </a:p>
          <a:p>
            <a:pPr indent="-292100" lvl="1" marL="914400" rtl="0" algn="l">
              <a:spcBef>
                <a:spcPts val="0"/>
              </a:spcBef>
              <a:spcAft>
                <a:spcPts val="0"/>
              </a:spcAft>
              <a:buSzPts val="1000"/>
              <a:buChar char="■"/>
            </a:pPr>
            <a:r>
              <a:rPr lang="ru"/>
              <a:t>Настройка в файле </a:t>
            </a:r>
            <a:r>
              <a:rPr lang="ru">
                <a:latin typeface="Courier New"/>
                <a:ea typeface="Courier New"/>
                <a:cs typeface="Courier New"/>
                <a:sym typeface="Courier New"/>
              </a:rPr>
              <a:t>FreeRTOSConfig.h</a:t>
            </a:r>
            <a:endParaRPr>
              <a:latin typeface="Courier New"/>
              <a:ea typeface="Courier New"/>
              <a:cs typeface="Courier New"/>
              <a:sym typeface="Courier New"/>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2"/>
          <p:cNvSpPr txBox="1"/>
          <p:nvPr>
            <p:ph type="title"/>
          </p:nvPr>
        </p:nvSpPr>
        <p:spPr>
          <a:xfrm>
            <a:off x="1598700" y="2187600"/>
            <a:ext cx="5946600" cy="4635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Процессоры RISC‑V</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3"/>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Процессоры RISC‑V</a:t>
            </a:r>
            <a:endParaRPr/>
          </a:p>
        </p:txBody>
      </p:sp>
      <p:sp>
        <p:nvSpPr>
          <p:cNvPr id="387" name="Google Shape;387;p43"/>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Знакомство с RISC‑V</a:t>
            </a:r>
            <a:endParaRPr/>
          </a:p>
        </p:txBody>
      </p:sp>
      <p:sp>
        <p:nvSpPr>
          <p:cNvPr id="388" name="Google Shape;388;p43"/>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RISC‑V — архитектура наборов команд (ISA)</a:t>
            </a:r>
            <a:endParaRPr/>
          </a:p>
          <a:p>
            <a:pPr indent="-279400" lvl="0" marL="457200" rtl="0" algn="l">
              <a:spcBef>
                <a:spcPts val="1200"/>
              </a:spcBef>
              <a:spcAft>
                <a:spcPts val="0"/>
              </a:spcAft>
              <a:buSzPts val="800"/>
              <a:buChar char="☐"/>
            </a:pPr>
            <a:r>
              <a:rPr lang="ru"/>
              <a:t>Свободная и открытая</a:t>
            </a:r>
            <a:endParaRPr/>
          </a:p>
          <a:p>
            <a:pPr indent="-279400" lvl="0" marL="457200" rtl="0" algn="l">
              <a:spcBef>
                <a:spcPts val="0"/>
              </a:spcBef>
              <a:spcAft>
                <a:spcPts val="0"/>
              </a:spcAft>
              <a:buSzPts val="800"/>
              <a:buChar char="☐"/>
            </a:pPr>
            <a:r>
              <a:rPr lang="ru"/>
              <a:t>Модульная — разделена на базовый целочисленный набор команд и набор стандартных расширений</a:t>
            </a:r>
            <a:endParaRPr/>
          </a:p>
          <a:p>
            <a:pPr indent="-279400" lvl="0" marL="457200" rtl="0" algn="l">
              <a:spcBef>
                <a:spcPts val="0"/>
              </a:spcBef>
              <a:spcAft>
                <a:spcPts val="0"/>
              </a:spcAft>
              <a:buSzPts val="800"/>
              <a:buChar char="☐"/>
            </a:pPr>
            <a:r>
              <a:rPr lang="ru"/>
              <a:t>Поддержка пересмотренного стандарта плавающей запятой IEEE-754 2008 года</a:t>
            </a:r>
            <a:endParaRPr/>
          </a:p>
          <a:p>
            <a:pPr indent="-279400" lvl="0" marL="457200" rtl="0" algn="l">
              <a:spcBef>
                <a:spcPts val="0"/>
              </a:spcBef>
              <a:spcAft>
                <a:spcPts val="0"/>
              </a:spcAft>
              <a:buSzPts val="800"/>
              <a:buChar char="☐"/>
            </a:pPr>
            <a:r>
              <a:rPr lang="ru"/>
              <a:t>Инструкции переменной длины — место в кодировке под расширения</a:t>
            </a:r>
            <a:endParaRPr/>
          </a:p>
          <a:p>
            <a:pPr indent="-279400" lvl="0" marL="457200" rtl="0" algn="l">
              <a:spcBef>
                <a:spcPts val="0"/>
              </a:spcBef>
              <a:spcAft>
                <a:spcPts val="0"/>
              </a:spcAft>
              <a:buSzPts val="800"/>
              <a:buChar char="☐"/>
            </a:pPr>
            <a:r>
              <a:rPr lang="ru"/>
              <a:t>Полностью виртуализируемая</a:t>
            </a:r>
            <a:endParaRPr/>
          </a:p>
          <a:p>
            <a:pPr indent="0" lvl="0" marL="0" rtl="0" algn="l">
              <a:spcBef>
                <a:spcPts val="1200"/>
              </a:spcBef>
              <a:spcAft>
                <a:spcPts val="12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44"/>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Процессоры RISC‑V</a:t>
            </a:r>
            <a:endParaRPr/>
          </a:p>
        </p:txBody>
      </p:sp>
      <p:sp>
        <p:nvSpPr>
          <p:cNvPr id="394" name="Google Shape;394;p44"/>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Терминология аппаратной платформы</a:t>
            </a:r>
            <a:endParaRPr/>
          </a:p>
        </p:txBody>
      </p:sp>
      <p:sp>
        <p:nvSpPr>
          <p:cNvPr id="395" name="Google Shape;395;p44"/>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Ядро</a:t>
            </a:r>
            <a:r>
              <a:rPr lang="ru"/>
              <a:t> — компонент, содержащий независимый блок выборки инструкций (</a:t>
            </a:r>
            <a:r>
              <a:rPr lang="ru"/>
              <a:t>IFU</a:t>
            </a:r>
            <a:r>
              <a:rPr lang="ru"/>
              <a:t>)</a:t>
            </a:r>
            <a:endParaRPr/>
          </a:p>
          <a:p>
            <a:pPr indent="0" lvl="0" marL="0" rtl="0" algn="l">
              <a:spcBef>
                <a:spcPts val="1200"/>
              </a:spcBef>
              <a:spcAft>
                <a:spcPts val="0"/>
              </a:spcAft>
              <a:buNone/>
            </a:pPr>
            <a:r>
              <a:rPr b="1" lang="ru"/>
              <a:t>H</a:t>
            </a:r>
            <a:r>
              <a:rPr b="1" lang="ru"/>
              <a:t>art (HARdware Thread)</a:t>
            </a:r>
            <a:r>
              <a:rPr lang="ru"/>
              <a:t> — аппаратный поток</a:t>
            </a:r>
            <a:endParaRPr/>
          </a:p>
          <a:p>
            <a:pPr indent="0" lvl="0" marL="0" rtl="0" algn="l">
              <a:spcBef>
                <a:spcPts val="1200"/>
              </a:spcBef>
              <a:spcAft>
                <a:spcPts val="0"/>
              </a:spcAft>
              <a:buNone/>
            </a:pPr>
            <a:r>
              <a:rPr b="1" lang="ru"/>
              <a:t>Сопроцессор</a:t>
            </a:r>
            <a:r>
              <a:rPr lang="ru"/>
              <a:t> — блок, присоединенный к ядру RISC‑V и в основном управляемый потоком инструкций RISC‑V, но содержащий дополнительное архитектурное состояние и расширения набора инструкций</a:t>
            </a:r>
            <a:endParaRPr/>
          </a:p>
          <a:p>
            <a:pPr indent="0" lvl="0" marL="0" rtl="0" algn="l">
              <a:spcBef>
                <a:spcPts val="1200"/>
              </a:spcBef>
              <a:spcAft>
                <a:spcPts val="1200"/>
              </a:spcAft>
              <a:buNone/>
            </a:pPr>
            <a:r>
              <a:rPr b="1" lang="ru"/>
              <a:t>У</a:t>
            </a:r>
            <a:r>
              <a:rPr b="1" lang="ru"/>
              <a:t>скоритель</a:t>
            </a:r>
            <a:r>
              <a:rPr lang="ru"/>
              <a:t> — либо непрограммируемый блок с фиксированной функциональностью, либо ядро, которое может работать автономно, но специализировано для определенных задач</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5"/>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Процессоры RISC‑V</a:t>
            </a:r>
            <a:endParaRPr/>
          </a:p>
        </p:txBody>
      </p:sp>
      <p:sp>
        <p:nvSpPr>
          <p:cNvPr id="401" name="Google Shape;401;p45"/>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Среды выполнения программного обеспечения</a:t>
            </a:r>
            <a:endParaRPr/>
          </a:p>
        </p:txBody>
      </p:sp>
      <p:sp>
        <p:nvSpPr>
          <p:cNvPr id="402" name="Google Shape;402;p45"/>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Интерфейс среды выполнения (Execution Environment Interface, EEI)</a:t>
            </a:r>
            <a:r>
              <a:rPr lang="ru"/>
              <a:t> определяет:</a:t>
            </a:r>
            <a:endParaRPr/>
          </a:p>
          <a:p>
            <a:pPr indent="-279400" lvl="0" marL="457200" rtl="0" algn="l">
              <a:spcBef>
                <a:spcPts val="1200"/>
              </a:spcBef>
              <a:spcAft>
                <a:spcPts val="0"/>
              </a:spcAft>
              <a:buSzPts val="800"/>
              <a:buChar char="☐"/>
            </a:pPr>
            <a:r>
              <a:rPr lang="ru"/>
              <a:t>Начальное состояние программы, а также количество и тип hart’ов</a:t>
            </a:r>
            <a:endParaRPr/>
          </a:p>
          <a:p>
            <a:pPr indent="-279400" lvl="0" marL="457200" rtl="0" algn="l">
              <a:spcBef>
                <a:spcPts val="0"/>
              </a:spcBef>
              <a:spcAft>
                <a:spcPts val="0"/>
              </a:spcAft>
              <a:buSzPts val="800"/>
              <a:buChar char="☐"/>
            </a:pPr>
            <a:r>
              <a:rPr lang="ru"/>
              <a:t>Доступность и атрибуты областей памяти и ввода-вывода</a:t>
            </a:r>
            <a:endParaRPr/>
          </a:p>
          <a:p>
            <a:pPr indent="-279400" lvl="0" marL="457200" rtl="0" algn="l">
              <a:spcBef>
                <a:spcPts val="0"/>
              </a:spcBef>
              <a:spcAft>
                <a:spcPts val="0"/>
              </a:spcAft>
              <a:buSzPts val="800"/>
              <a:buChar char="☐"/>
            </a:pPr>
            <a:r>
              <a:rPr lang="ru"/>
              <a:t>Поведение каждого hart’а для всех допустимых инструкций, выполняемых на нём </a:t>
            </a:r>
            <a:endParaRPr/>
          </a:p>
          <a:p>
            <a:pPr indent="-279400" lvl="0" marL="457200" rtl="0" algn="l">
              <a:spcBef>
                <a:spcPts val="0"/>
              </a:spcBef>
              <a:spcAft>
                <a:spcPts val="0"/>
              </a:spcAft>
              <a:buSzPts val="800"/>
              <a:buChar char="☐"/>
            </a:pPr>
            <a:r>
              <a:rPr lang="ru"/>
              <a:t>Обработку любых прерываний или исключений, возникающих во время выполнения, включая вызовы окружения</a:t>
            </a:r>
            <a:endParaRPr/>
          </a:p>
          <a:p>
            <a:pPr indent="0" lvl="0" marL="457200" rtl="0" algn="l">
              <a:spcBef>
                <a:spcPts val="0"/>
              </a:spcBef>
              <a:spcAft>
                <a:spcPts val="0"/>
              </a:spcAft>
              <a:buNone/>
            </a:pPr>
            <a:r>
              <a:rPr i="1" lang="ru"/>
              <a:t>Пример</a:t>
            </a:r>
            <a:r>
              <a:rPr lang="ru"/>
              <a:t>: двоичный интерфейс приложений Linux (ABI) и двоичный интерфейс супервизора RISC‑V (SBI)</a:t>
            </a:r>
            <a:endParaRPr/>
          </a:p>
          <a:p>
            <a:pPr indent="0" lvl="0" marL="0" rtl="0" algn="l">
              <a:spcBef>
                <a:spcPts val="0"/>
              </a:spcBef>
              <a:spcAft>
                <a:spcPts val="0"/>
              </a:spcAft>
              <a:buNone/>
            </a:pPr>
            <a:r>
              <a:rPr lang="ru"/>
              <a:t>Примеры реализации</a:t>
            </a:r>
            <a:endParaRPr/>
          </a:p>
          <a:p>
            <a:pPr indent="-279400" lvl="0" marL="457200" rtl="0" algn="l">
              <a:spcBef>
                <a:spcPts val="0"/>
              </a:spcBef>
              <a:spcAft>
                <a:spcPts val="0"/>
              </a:spcAft>
              <a:buSzPts val="800"/>
              <a:buChar char="☐"/>
            </a:pPr>
            <a:r>
              <a:rPr lang="ru"/>
              <a:t>Аппаратные платформы</a:t>
            </a:r>
            <a:endParaRPr/>
          </a:p>
          <a:p>
            <a:pPr indent="-292100" lvl="1" marL="914400" rtl="0" algn="l">
              <a:spcBef>
                <a:spcPts val="0"/>
              </a:spcBef>
              <a:spcAft>
                <a:spcPts val="0"/>
              </a:spcAft>
              <a:buSzPts val="1000"/>
              <a:buChar char="■"/>
            </a:pPr>
            <a:r>
              <a:rPr lang="ru"/>
              <a:t>hart’ы напрямую реализуются потоками физического процессора</a:t>
            </a:r>
            <a:endParaRPr/>
          </a:p>
          <a:p>
            <a:pPr indent="-292100" lvl="1" marL="914400" rtl="0" algn="l">
              <a:spcBef>
                <a:spcPts val="0"/>
              </a:spcBef>
              <a:spcAft>
                <a:spcPts val="0"/>
              </a:spcAft>
              <a:buSzPts val="1000"/>
              <a:buChar char="■"/>
            </a:pPr>
            <a:r>
              <a:rPr lang="ru"/>
              <a:t>инструкции имеют полный доступ к физическому адресному пространству</a:t>
            </a:r>
            <a:endParaRPr/>
          </a:p>
          <a:p>
            <a:pPr indent="-279400" lvl="0" marL="457200" rtl="0" algn="l">
              <a:spcBef>
                <a:spcPts val="0"/>
              </a:spcBef>
              <a:spcAft>
                <a:spcPts val="0"/>
              </a:spcAft>
              <a:buSzPts val="800"/>
              <a:buChar char="☐"/>
            </a:pPr>
            <a:r>
              <a:rPr lang="ru"/>
              <a:t>Операционные системы RISC‑V, обеспечивающие несколько сред выполнения на уровне пользователя</a:t>
            </a:r>
            <a:endParaRPr/>
          </a:p>
          <a:p>
            <a:pPr indent="-292100" lvl="1" marL="914400" rtl="0" algn="l">
              <a:spcBef>
                <a:spcPts val="0"/>
              </a:spcBef>
              <a:spcAft>
                <a:spcPts val="0"/>
              </a:spcAft>
              <a:buSzPts val="1000"/>
              <a:buChar char="■"/>
            </a:pPr>
            <a:r>
              <a:rPr lang="ru"/>
              <a:t>мультиплексирование задач пользовательского уровня на доступные потоки физического процессора</a:t>
            </a:r>
            <a:endParaRPr/>
          </a:p>
          <a:p>
            <a:pPr indent="-292100" lvl="1" marL="914400" rtl="0" algn="l">
              <a:spcBef>
                <a:spcPts val="0"/>
              </a:spcBef>
              <a:spcAft>
                <a:spcPts val="0"/>
              </a:spcAft>
              <a:buSzPts val="1000"/>
              <a:buChar char="■"/>
            </a:pPr>
            <a:r>
              <a:rPr lang="ru"/>
              <a:t>управление доступом к памяти через виртуальную память</a:t>
            </a:r>
            <a:endParaRPr/>
          </a:p>
          <a:p>
            <a:pPr indent="-279400" lvl="0" marL="457200" rtl="0" algn="l">
              <a:spcBef>
                <a:spcPts val="0"/>
              </a:spcBef>
              <a:spcAft>
                <a:spcPts val="0"/>
              </a:spcAft>
              <a:buSzPts val="800"/>
              <a:buChar char="☐"/>
            </a:pPr>
            <a:r>
              <a:rPr lang="ru"/>
              <a:t>Гипервизоры RISC‑V, обеспечивающие несколько сред выполнения на уровне супервизора для гостевых ОС</a:t>
            </a:r>
            <a:endParaRPr/>
          </a:p>
          <a:p>
            <a:pPr indent="-279400" lvl="0" marL="457200" rtl="0" algn="l">
              <a:spcBef>
                <a:spcPts val="0"/>
              </a:spcBef>
              <a:spcAft>
                <a:spcPts val="0"/>
              </a:spcAft>
              <a:buSzPts val="800"/>
              <a:buChar char="☐"/>
            </a:pPr>
            <a:r>
              <a:rPr lang="ru"/>
              <a:t>Эмуляторы RISC‑V такие, как Spike, QEMU или rv8</a:t>
            </a:r>
            <a:endParaRPr/>
          </a:p>
          <a:p>
            <a:pPr indent="-292100" lvl="1" marL="914400" rtl="0" algn="l">
              <a:spcBef>
                <a:spcPts val="0"/>
              </a:spcBef>
              <a:spcAft>
                <a:spcPts val="0"/>
              </a:spcAft>
              <a:buSzPts val="1000"/>
              <a:buChar char="■"/>
            </a:pPr>
            <a:r>
              <a:rPr lang="ru"/>
              <a:t>эмулируют hart’ы RISC‑V на базовой системе x86 и могут предоставлять среду выполнения на уровне пользователя или супервизора</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6"/>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Процессоры RISC‑V</a:t>
            </a:r>
            <a:endParaRPr/>
          </a:p>
        </p:txBody>
      </p:sp>
      <p:sp>
        <p:nvSpPr>
          <p:cNvPr id="408" name="Google Shape;408;p46"/>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Архитектура набора инструкций RISC‑V</a:t>
            </a:r>
            <a:endParaRPr/>
          </a:p>
        </p:txBody>
      </p:sp>
      <p:sp>
        <p:nvSpPr>
          <p:cNvPr id="409" name="Google Shape;409;p46"/>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Базовая целочисленный набор команд</a:t>
            </a:r>
            <a:endParaRPr/>
          </a:p>
          <a:p>
            <a:pPr indent="-292100" lvl="1" marL="914400" rtl="0" algn="l">
              <a:spcBef>
                <a:spcPts val="0"/>
              </a:spcBef>
              <a:spcAft>
                <a:spcPts val="0"/>
              </a:spcAft>
              <a:buSzPts val="1000"/>
              <a:buChar char="■"/>
            </a:pPr>
            <a:r>
              <a:rPr lang="ru"/>
              <a:t>RV32I – 35 инструкций для работы с 32-битными целыми и 32-битными адресами</a:t>
            </a:r>
            <a:endParaRPr/>
          </a:p>
          <a:p>
            <a:pPr indent="-292100" lvl="1" marL="914400" rtl="0" algn="l">
              <a:spcBef>
                <a:spcPts val="0"/>
              </a:spcBef>
              <a:spcAft>
                <a:spcPts val="0"/>
              </a:spcAft>
              <a:buSzPts val="1000"/>
              <a:buChar char="■"/>
            </a:pPr>
            <a:r>
              <a:rPr lang="ru"/>
              <a:t>RV32E – вариация RV32I с урезанным количеством регистров общего назначения</a:t>
            </a:r>
            <a:endParaRPr/>
          </a:p>
          <a:p>
            <a:pPr indent="-292100" lvl="1" marL="914400" rtl="0" algn="l">
              <a:spcBef>
                <a:spcPts val="0"/>
              </a:spcBef>
              <a:spcAft>
                <a:spcPts val="0"/>
              </a:spcAft>
              <a:buSzPts val="1000"/>
              <a:buChar char="■"/>
            </a:pPr>
            <a:r>
              <a:rPr lang="ru"/>
              <a:t>RV64I, RV128I – наборы команд для поддержки расширенных целых и 64-битных адресов</a:t>
            </a:r>
            <a:endParaRPr/>
          </a:p>
          <a:p>
            <a:pPr indent="-279400" lvl="0" marL="457200" rtl="0" algn="l">
              <a:spcBef>
                <a:spcPts val="1000"/>
              </a:spcBef>
              <a:spcAft>
                <a:spcPts val="0"/>
              </a:spcAft>
              <a:buSzPts val="800"/>
              <a:buChar char="☐"/>
            </a:pPr>
            <a:r>
              <a:rPr lang="ru"/>
              <a:t>Базовые расширения</a:t>
            </a:r>
            <a:endParaRPr/>
          </a:p>
          <a:p>
            <a:pPr indent="-292100" lvl="1" marL="914400" rtl="0" algn="l">
              <a:spcBef>
                <a:spcPts val="0"/>
              </a:spcBef>
              <a:spcAft>
                <a:spcPts val="0"/>
              </a:spcAft>
              <a:buSzPts val="1000"/>
              <a:buChar char="■"/>
            </a:pPr>
            <a:r>
              <a:rPr lang="ru"/>
              <a:t>M — стандартные целочисленные расширения умножения и деления</a:t>
            </a:r>
            <a:endParaRPr/>
          </a:p>
          <a:p>
            <a:pPr indent="-292100" lvl="1" marL="914400" rtl="0" algn="l">
              <a:spcBef>
                <a:spcPts val="0"/>
              </a:spcBef>
              <a:spcAft>
                <a:spcPts val="0"/>
              </a:spcAft>
              <a:buSzPts val="1000"/>
              <a:buChar char="■"/>
            </a:pPr>
            <a:r>
              <a:rPr lang="ru"/>
              <a:t>A — стандартные целочисленные атомарные расширения</a:t>
            </a:r>
            <a:endParaRPr/>
          </a:p>
          <a:p>
            <a:pPr indent="-292100" lvl="1" marL="914400" rtl="0" algn="l">
              <a:spcBef>
                <a:spcPts val="0"/>
              </a:spcBef>
              <a:spcAft>
                <a:spcPts val="0"/>
              </a:spcAft>
              <a:buSzPts val="1000"/>
              <a:buChar char="■"/>
            </a:pPr>
            <a:r>
              <a:rPr lang="ru"/>
              <a:t>F — регистры с плавающей запятой одинарной точности</a:t>
            </a:r>
            <a:endParaRPr/>
          </a:p>
          <a:p>
            <a:pPr indent="-292100" lvl="1" marL="914400" rtl="0" algn="l">
              <a:spcBef>
                <a:spcPts val="0"/>
              </a:spcBef>
              <a:spcAft>
                <a:spcPts val="0"/>
              </a:spcAft>
              <a:buSzPts val="1000"/>
              <a:buChar char="■"/>
            </a:pPr>
            <a:r>
              <a:rPr lang="ru"/>
              <a:t>D — регистры с плавающей запятой двойной точности</a:t>
            </a:r>
            <a:endParaRPr/>
          </a:p>
          <a:p>
            <a:pPr indent="-292100" lvl="1" marL="914400" rtl="0" algn="l">
              <a:spcBef>
                <a:spcPts val="0"/>
              </a:spcBef>
              <a:spcAft>
                <a:spcPts val="0"/>
              </a:spcAft>
              <a:buSzPts val="1000"/>
              <a:buChar char="■"/>
            </a:pPr>
            <a:r>
              <a:rPr lang="ru"/>
              <a:t>C — сжатые инструкции</a:t>
            </a:r>
            <a:endParaRPr/>
          </a:p>
          <a:p>
            <a:pPr indent="-279400" lvl="0" marL="457200" rtl="0" algn="l">
              <a:spcBef>
                <a:spcPts val="1000"/>
              </a:spcBef>
              <a:spcAft>
                <a:spcPts val="0"/>
              </a:spcAft>
              <a:buSzPts val="800"/>
              <a:buChar char="☐"/>
            </a:pPr>
            <a:r>
              <a:rPr lang="ru"/>
              <a:t>Пространство кодирования</a:t>
            </a:r>
            <a:endParaRPr/>
          </a:p>
          <a:p>
            <a:pPr indent="-292100" lvl="1" marL="914400" rtl="0" algn="l">
              <a:spcBef>
                <a:spcPts val="0"/>
              </a:spcBef>
              <a:spcAft>
                <a:spcPts val="0"/>
              </a:spcAft>
              <a:buSzPts val="1000"/>
              <a:buChar char="■"/>
            </a:pPr>
            <a:r>
              <a:rPr lang="ru"/>
              <a:t>Стандартные</a:t>
            </a:r>
            <a:endParaRPr/>
          </a:p>
          <a:p>
            <a:pPr indent="-292100" lvl="1" marL="914400" rtl="0" algn="l">
              <a:spcBef>
                <a:spcPts val="0"/>
              </a:spcBef>
              <a:spcAft>
                <a:spcPts val="0"/>
              </a:spcAft>
              <a:buSzPts val="1000"/>
              <a:buChar char="■"/>
            </a:pPr>
            <a:r>
              <a:rPr lang="ru"/>
              <a:t>Зарезервированные кодировки — не определены, но сохранены для будущих расширений стандарта</a:t>
            </a:r>
            <a:endParaRPr/>
          </a:p>
          <a:p>
            <a:pPr indent="-292100" lvl="1" marL="914400" rtl="0" algn="l">
              <a:spcBef>
                <a:spcPts val="0"/>
              </a:spcBef>
              <a:spcAft>
                <a:spcPts val="0"/>
              </a:spcAft>
              <a:buSzPts val="1000"/>
              <a:buChar char="■"/>
            </a:pPr>
            <a:r>
              <a:rPr lang="ru"/>
              <a:t>Пользовательские кодировки — для нестандартных расширений</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0"/>
          <p:cNvSpPr txBox="1"/>
          <p:nvPr>
            <p:ph type="title"/>
          </p:nvPr>
        </p:nvSpPr>
        <p:spPr>
          <a:xfrm>
            <a:off x="1598700" y="2187600"/>
            <a:ext cx="5946600" cy="4635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Введение в ОСРВ и встраиваемые системы</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7"/>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Процессоры RISC‑V</a:t>
            </a:r>
            <a:endParaRPr/>
          </a:p>
        </p:txBody>
      </p:sp>
      <p:sp>
        <p:nvSpPr>
          <p:cNvPr id="415" name="Google Shape;415;p47"/>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Архитектура набора инструкций RISC‑V</a:t>
            </a:r>
            <a:endParaRPr/>
          </a:p>
        </p:txBody>
      </p:sp>
      <p:graphicFrame>
        <p:nvGraphicFramePr>
          <p:cNvPr id="416" name="Google Shape;416;p47"/>
          <p:cNvGraphicFramePr/>
          <p:nvPr/>
        </p:nvGraphicFramePr>
        <p:xfrm>
          <a:off x="394750" y="1074550"/>
          <a:ext cx="3000000" cy="3000000"/>
        </p:xfrm>
        <a:graphic>
          <a:graphicData uri="http://schemas.openxmlformats.org/drawingml/2006/table">
            <a:tbl>
              <a:tblPr>
                <a:noFill/>
                <a:tableStyleId>{0C8AF94E-DE85-4943-B6D8-A35DAA9C71F0}</a:tableStyleId>
              </a:tblPr>
              <a:tblGrid>
                <a:gridCol w="1121700"/>
                <a:gridCol w="1764825"/>
                <a:gridCol w="1290725"/>
                <a:gridCol w="1364675"/>
                <a:gridCol w="900650"/>
                <a:gridCol w="991100"/>
                <a:gridCol w="981025"/>
              </a:tblGrid>
              <a:tr h="372600">
                <a:tc>
                  <a:txBody>
                    <a:bodyPr/>
                    <a:lstStyle/>
                    <a:p>
                      <a:pPr indent="0" lvl="0" marL="0" rtl="0" algn="l">
                        <a:spcBef>
                          <a:spcPts val="0"/>
                        </a:spcBef>
                        <a:spcAft>
                          <a:spcPts val="0"/>
                        </a:spcAft>
                        <a:buNone/>
                      </a:pPr>
                      <a:r>
                        <a:rPr b="1" lang="ru" sz="1000">
                          <a:latin typeface="Nunito Sans"/>
                          <a:ea typeface="Nunito Sans"/>
                          <a:cs typeface="Nunito Sans"/>
                          <a:sym typeface="Nunito Sans"/>
                        </a:rPr>
                        <a:t>Тип \ биты</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b="1" lang="ru" sz="1000">
                          <a:latin typeface="Nunito Sans"/>
                          <a:ea typeface="Nunito Sans"/>
                          <a:cs typeface="Nunito Sans"/>
                          <a:sym typeface="Nunito Sans"/>
                        </a:rPr>
                        <a:t>31 30</a:t>
                      </a:r>
                      <a:r>
                        <a:rPr b="1" lang="ru" sz="1000">
                          <a:latin typeface="Nunito Sans"/>
                          <a:ea typeface="Nunito Sans"/>
                          <a:cs typeface="Nunito Sans"/>
                          <a:sym typeface="Nunito Sans"/>
                        </a:rPr>
                        <a:t> </a:t>
                      </a:r>
                      <a:r>
                        <a:rPr b="1" lang="ru" sz="1000">
                          <a:latin typeface="Nunito Sans"/>
                          <a:ea typeface="Nunito Sans"/>
                          <a:cs typeface="Nunito Sans"/>
                          <a:sym typeface="Nunito Sans"/>
                        </a:rPr>
                        <a:t>29</a:t>
                      </a:r>
                      <a:r>
                        <a:rPr b="1" lang="ru" sz="1000">
                          <a:latin typeface="Nunito Sans"/>
                          <a:ea typeface="Nunito Sans"/>
                          <a:cs typeface="Nunito Sans"/>
                          <a:sym typeface="Nunito Sans"/>
                        </a:rPr>
                        <a:t> </a:t>
                      </a:r>
                      <a:r>
                        <a:rPr b="1" lang="ru" sz="1000">
                          <a:latin typeface="Nunito Sans"/>
                          <a:ea typeface="Nunito Sans"/>
                          <a:cs typeface="Nunito Sans"/>
                          <a:sym typeface="Nunito Sans"/>
                        </a:rPr>
                        <a:t>2</a:t>
                      </a:r>
                      <a:r>
                        <a:rPr b="1" lang="ru" sz="1000">
                          <a:latin typeface="Nunito Sans"/>
                          <a:ea typeface="Nunito Sans"/>
                          <a:cs typeface="Nunito Sans"/>
                          <a:sym typeface="Nunito Sans"/>
                        </a:rPr>
                        <a:t>8 </a:t>
                      </a:r>
                      <a:r>
                        <a:rPr b="1" lang="ru" sz="1000">
                          <a:latin typeface="Nunito Sans"/>
                          <a:ea typeface="Nunito Sans"/>
                          <a:cs typeface="Nunito Sans"/>
                          <a:sym typeface="Nunito Sans"/>
                        </a:rPr>
                        <a:t>27</a:t>
                      </a:r>
                      <a:r>
                        <a:rPr b="1" lang="ru" sz="1000">
                          <a:latin typeface="Nunito Sans"/>
                          <a:ea typeface="Nunito Sans"/>
                          <a:cs typeface="Nunito Sans"/>
                          <a:sym typeface="Nunito Sans"/>
                        </a:rPr>
                        <a:t> </a:t>
                      </a:r>
                      <a:r>
                        <a:rPr b="1" lang="ru" sz="1000">
                          <a:latin typeface="Nunito Sans"/>
                          <a:ea typeface="Nunito Sans"/>
                          <a:cs typeface="Nunito Sans"/>
                          <a:sym typeface="Nunito Sans"/>
                        </a:rPr>
                        <a:t>26</a:t>
                      </a:r>
                      <a:r>
                        <a:rPr b="1" lang="ru" sz="1000">
                          <a:latin typeface="Nunito Sans"/>
                          <a:ea typeface="Nunito Sans"/>
                          <a:cs typeface="Nunito Sans"/>
                          <a:sym typeface="Nunito Sans"/>
                        </a:rPr>
                        <a:t> </a:t>
                      </a:r>
                      <a:r>
                        <a:rPr b="1" lang="ru" sz="1000">
                          <a:latin typeface="Nunito Sans"/>
                          <a:ea typeface="Nunito Sans"/>
                          <a:cs typeface="Nunito Sans"/>
                          <a:sym typeface="Nunito Sans"/>
                        </a:rPr>
                        <a:t>25</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b="1" lang="ru" sz="1000">
                          <a:latin typeface="Nunito Sans"/>
                          <a:ea typeface="Nunito Sans"/>
                          <a:cs typeface="Nunito Sans"/>
                          <a:sym typeface="Nunito Sans"/>
                        </a:rPr>
                        <a:t> 24 23</a:t>
                      </a:r>
                      <a:r>
                        <a:rPr b="1" lang="ru" sz="1000">
                          <a:latin typeface="Nunito Sans"/>
                          <a:ea typeface="Nunito Sans"/>
                          <a:cs typeface="Nunito Sans"/>
                          <a:sym typeface="Nunito Sans"/>
                        </a:rPr>
                        <a:t> </a:t>
                      </a:r>
                      <a:r>
                        <a:rPr b="1" lang="ru" sz="1000">
                          <a:latin typeface="Nunito Sans"/>
                          <a:ea typeface="Nunito Sans"/>
                          <a:cs typeface="Nunito Sans"/>
                          <a:sym typeface="Nunito Sans"/>
                        </a:rPr>
                        <a:t>22 21 20</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b="1" lang="ru" sz="1000">
                          <a:latin typeface="Nunito Sans"/>
                          <a:ea typeface="Nunito Sans"/>
                          <a:cs typeface="Nunito Sans"/>
                          <a:sym typeface="Nunito Sans"/>
                        </a:rPr>
                        <a:t>19 18 17 16 15</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b="1" lang="ru" sz="1000">
                          <a:latin typeface="Nunito Sans"/>
                          <a:ea typeface="Nunito Sans"/>
                          <a:cs typeface="Nunito Sans"/>
                          <a:sym typeface="Nunito Sans"/>
                        </a:rPr>
                        <a:t>14 13 12</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b="1" lang="ru" sz="1000">
                          <a:latin typeface="Nunito Sans"/>
                          <a:ea typeface="Nunito Sans"/>
                          <a:cs typeface="Nunito Sans"/>
                          <a:sym typeface="Nunito Sans"/>
                        </a:rPr>
                        <a:t>11 10 9 8 7</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b="1" lang="ru" sz="1000">
                          <a:latin typeface="Nunito Sans"/>
                          <a:ea typeface="Nunito Sans"/>
                          <a:cs typeface="Nunito Sans"/>
                          <a:sym typeface="Nunito Sans"/>
                        </a:rPr>
                        <a:t>6 5 4 3 2 1 0</a:t>
                      </a:r>
                      <a:endParaRPr b="1" sz="1000">
                        <a:latin typeface="Nunito Sans"/>
                        <a:ea typeface="Nunito Sans"/>
                        <a:cs typeface="Nunito Sans"/>
                        <a:sym typeface="Nunito Sans"/>
                      </a:endParaRPr>
                    </a:p>
                  </a:txBody>
                  <a:tcPr marT="91425" marB="91425" marR="91425" marL="91425"/>
                </a:tc>
              </a:tr>
              <a:tr h="495325">
                <a:tc>
                  <a:txBody>
                    <a:bodyPr/>
                    <a:lstStyle/>
                    <a:p>
                      <a:pPr indent="0" lvl="0" marL="0" rtl="0" algn="l">
                        <a:spcBef>
                          <a:spcPts val="0"/>
                        </a:spcBef>
                        <a:spcAft>
                          <a:spcPts val="0"/>
                        </a:spcAft>
                        <a:buNone/>
                      </a:pPr>
                      <a:r>
                        <a:rPr b="1" lang="ru" sz="1000">
                          <a:latin typeface="Nunito Sans"/>
                          <a:ea typeface="Nunito Sans"/>
                          <a:cs typeface="Nunito Sans"/>
                          <a:sym typeface="Nunito Sans"/>
                        </a:rPr>
                        <a:t>Регистр/ регистр</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lang="ru" sz="1000">
                          <a:latin typeface="Nunito Sans"/>
                          <a:ea typeface="Nunito Sans"/>
                          <a:cs typeface="Nunito Sans"/>
                          <a:sym typeface="Nunito Sans"/>
                        </a:rPr>
                        <a:t>funct7</a:t>
                      </a:r>
                      <a:endParaRPr sz="1000">
                        <a:latin typeface="Nunito Sans"/>
                        <a:ea typeface="Nunito Sans"/>
                        <a:cs typeface="Nunito Sans"/>
                        <a:sym typeface="Nunito Sans"/>
                      </a:endParaRPr>
                    </a:p>
                  </a:txBody>
                  <a:tcPr marT="91425" marB="91425" marR="91425" marL="91425" anchor="ctr"/>
                </a:tc>
                <a:tc>
                  <a:txBody>
                    <a:bodyPr/>
                    <a:lstStyle/>
                    <a:p>
                      <a:pPr indent="0" lvl="0" marL="0" rtl="0" algn="ctr">
                        <a:spcBef>
                          <a:spcPts val="0"/>
                        </a:spcBef>
                        <a:spcAft>
                          <a:spcPts val="0"/>
                        </a:spcAft>
                        <a:buNone/>
                      </a:pPr>
                      <a:r>
                        <a:rPr lang="ru" sz="1000">
                          <a:latin typeface="Nunito Sans"/>
                          <a:ea typeface="Nunito Sans"/>
                          <a:cs typeface="Nunito Sans"/>
                          <a:sym typeface="Nunito Sans"/>
                        </a:rPr>
                        <a:t>rs2</a:t>
                      </a:r>
                      <a:endParaRPr sz="1000">
                        <a:latin typeface="Nunito Sans"/>
                        <a:ea typeface="Nunito Sans"/>
                        <a:cs typeface="Nunito Sans"/>
                        <a:sym typeface="Nunito Sans"/>
                      </a:endParaRPr>
                    </a:p>
                  </a:txBody>
                  <a:tcPr marT="91425" marB="91425" marR="91425" marL="91425" anchor="ctr"/>
                </a:tc>
                <a:tc>
                  <a:txBody>
                    <a:bodyPr/>
                    <a:lstStyle/>
                    <a:p>
                      <a:pPr indent="0" lvl="0" marL="0" rtl="0" algn="ctr">
                        <a:spcBef>
                          <a:spcPts val="0"/>
                        </a:spcBef>
                        <a:spcAft>
                          <a:spcPts val="0"/>
                        </a:spcAft>
                        <a:buNone/>
                      </a:pPr>
                      <a:r>
                        <a:rPr lang="ru" sz="1000">
                          <a:latin typeface="Nunito Sans"/>
                          <a:ea typeface="Nunito Sans"/>
                          <a:cs typeface="Nunito Sans"/>
                          <a:sym typeface="Nunito Sans"/>
                        </a:rPr>
                        <a:t>rs1</a:t>
                      </a:r>
                      <a:endParaRPr sz="1000">
                        <a:latin typeface="Nunito Sans"/>
                        <a:ea typeface="Nunito Sans"/>
                        <a:cs typeface="Nunito Sans"/>
                        <a:sym typeface="Nunito Sans"/>
                      </a:endParaRPr>
                    </a:p>
                  </a:txBody>
                  <a:tcPr marT="91425" marB="91425" marR="91425" marL="91425" anchor="ctr">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funct3</a:t>
                      </a:r>
                      <a:endParaRPr sz="1000">
                        <a:latin typeface="Nunito Sans"/>
                        <a:ea typeface="Nunito Sans"/>
                        <a:cs typeface="Nunito Sans"/>
                        <a:sym typeface="Nunito Sans"/>
                      </a:endParaRPr>
                    </a:p>
                  </a:txBody>
                  <a:tcPr marT="91425" marB="91425" marR="91425" marL="91425" anchor="ctr">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rd</a:t>
                      </a:r>
                      <a:endParaRPr sz="1000">
                        <a:latin typeface="Nunito Sans"/>
                        <a:ea typeface="Nunito Sans"/>
                        <a:cs typeface="Nunito Sans"/>
                        <a:sym typeface="Nunito Sans"/>
                      </a:endParaRPr>
                    </a:p>
                  </a:txBody>
                  <a:tcPr marT="91425" marB="91425" marR="91425" marL="91425" anchor="ctr">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код операции</a:t>
                      </a:r>
                      <a:endParaRPr sz="1000">
                        <a:latin typeface="Nunito Sans"/>
                        <a:ea typeface="Nunito Sans"/>
                        <a:cs typeface="Nunito Sans"/>
                        <a:sym typeface="Nunito Sans"/>
                      </a:endParaRPr>
                    </a:p>
                  </a:txBody>
                  <a:tcPr marT="91425" marB="91425" marR="91425" marL="91425" anchor="ctr"/>
                </a:tc>
              </a:tr>
              <a:tr h="394825">
                <a:tc>
                  <a:txBody>
                    <a:bodyPr/>
                    <a:lstStyle/>
                    <a:p>
                      <a:pPr indent="0" lvl="0" marL="0" rtl="0" algn="l">
                        <a:spcBef>
                          <a:spcPts val="0"/>
                        </a:spcBef>
                        <a:spcAft>
                          <a:spcPts val="0"/>
                        </a:spcAft>
                        <a:buNone/>
                      </a:pPr>
                      <a:r>
                        <a:rPr b="1" lang="ru" sz="1000">
                          <a:latin typeface="Nunito Sans"/>
                          <a:ea typeface="Nunito Sans"/>
                          <a:cs typeface="Nunito Sans"/>
                          <a:sym typeface="Nunito Sans"/>
                        </a:rPr>
                        <a:t>С операндом</a:t>
                      </a:r>
                      <a:endParaRPr b="1" sz="1000">
                        <a:latin typeface="Nunito Sans"/>
                        <a:ea typeface="Nunito Sans"/>
                        <a:cs typeface="Nunito Sans"/>
                        <a:sym typeface="Nunito Sans"/>
                      </a:endParaRPr>
                    </a:p>
                  </a:txBody>
                  <a:tcPr marT="91425" marB="91425" marR="91425" marL="91425"/>
                </a:tc>
                <a:tc gridSpan="2">
                  <a:txBody>
                    <a:bodyPr/>
                    <a:lstStyle/>
                    <a:p>
                      <a:pPr indent="0" lvl="0" marL="0" rtl="0" algn="ctr">
                        <a:spcBef>
                          <a:spcPts val="0"/>
                        </a:spcBef>
                        <a:spcAft>
                          <a:spcPts val="0"/>
                        </a:spcAft>
                        <a:buNone/>
                      </a:pPr>
                      <a:r>
                        <a:rPr lang="ru" sz="1000">
                          <a:latin typeface="Nunito Sans"/>
                          <a:ea typeface="Nunito Sans"/>
                          <a:cs typeface="Nunito Sans"/>
                          <a:sym typeface="Nunito Sans"/>
                        </a:rPr>
                        <a:t>imm[11:0]</a:t>
                      </a:r>
                      <a:endParaRPr sz="1000">
                        <a:latin typeface="Nunito Sans"/>
                        <a:ea typeface="Nunito Sans"/>
                        <a:cs typeface="Nunito Sans"/>
                        <a:sym typeface="Nunito Sans"/>
                      </a:endParaRPr>
                    </a:p>
                  </a:txBody>
                  <a:tcPr marT="91425" marB="91425" marR="91425" marL="91425" anchor="ctr">
                    <a:lnR cap="flat" cmpd="sng" w="9525">
                      <a:solidFill>
                        <a:srgbClr val="9E9E9E"/>
                      </a:solidFill>
                      <a:prstDash val="solid"/>
                      <a:round/>
                      <a:headEnd len="sm" w="sm" type="none"/>
                      <a:tailEnd len="sm" w="sm" type="none"/>
                    </a:lnR>
                  </a:tcPr>
                </a:tc>
                <a:tc hMerge="1"/>
                <a:tc>
                  <a:txBody>
                    <a:bodyPr/>
                    <a:lstStyle/>
                    <a:p>
                      <a:pPr indent="0" lvl="0" marL="0" rtl="0" algn="ctr">
                        <a:spcBef>
                          <a:spcPts val="0"/>
                        </a:spcBef>
                        <a:spcAft>
                          <a:spcPts val="0"/>
                        </a:spcAft>
                        <a:buNone/>
                      </a:pPr>
                      <a:r>
                        <a:rPr lang="ru" sz="1000">
                          <a:latin typeface="Nunito Sans"/>
                          <a:ea typeface="Nunito Sans"/>
                          <a:cs typeface="Nunito Sans"/>
                          <a:sym typeface="Nunito Sans"/>
                        </a:rPr>
                        <a:t>rs1</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funct3</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rd</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ru" sz="1000">
                          <a:solidFill>
                            <a:schemeClr val="dk1"/>
                          </a:solidFill>
                          <a:latin typeface="Nunito Sans"/>
                          <a:ea typeface="Nunito Sans"/>
                          <a:cs typeface="Nunito Sans"/>
                          <a:sym typeface="Nunito Sans"/>
                        </a:rPr>
                        <a:t>код операции</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tcPr>
                </a:tc>
              </a:tr>
              <a:tr h="455125">
                <a:tc>
                  <a:txBody>
                    <a:bodyPr/>
                    <a:lstStyle/>
                    <a:p>
                      <a:pPr indent="0" lvl="0" marL="0" rtl="0" algn="l">
                        <a:spcBef>
                          <a:spcPts val="0"/>
                        </a:spcBef>
                        <a:spcAft>
                          <a:spcPts val="0"/>
                        </a:spcAft>
                        <a:buNone/>
                      </a:pPr>
                      <a:r>
                        <a:rPr b="1" lang="ru" sz="1000">
                          <a:latin typeface="Nunito Sans"/>
                          <a:ea typeface="Nunito Sans"/>
                          <a:cs typeface="Nunito Sans"/>
                          <a:sym typeface="Nunito Sans"/>
                        </a:rPr>
                        <a:t>С длинным операндом</a:t>
                      </a:r>
                      <a:endParaRPr b="1" sz="1000">
                        <a:latin typeface="Nunito Sans"/>
                        <a:ea typeface="Nunito Sans"/>
                        <a:cs typeface="Nunito Sans"/>
                        <a:sym typeface="Nunito Sans"/>
                      </a:endParaRPr>
                    </a:p>
                  </a:txBody>
                  <a:tcPr marT="91425" marB="91425" marR="91425" marL="91425"/>
                </a:tc>
                <a:tc gridSpan="4">
                  <a:txBody>
                    <a:bodyPr/>
                    <a:lstStyle/>
                    <a:p>
                      <a:pPr indent="0" lvl="0" marL="0" rtl="0" algn="ctr">
                        <a:spcBef>
                          <a:spcPts val="0"/>
                        </a:spcBef>
                        <a:spcAft>
                          <a:spcPts val="0"/>
                        </a:spcAft>
                        <a:buNone/>
                      </a:pPr>
                      <a:r>
                        <a:rPr lang="ru" sz="1000">
                          <a:latin typeface="Nunito Sans"/>
                          <a:ea typeface="Nunito Sans"/>
                          <a:cs typeface="Nunito Sans"/>
                          <a:sym typeface="Nunito Sans"/>
                        </a:rPr>
                        <a:t>imm[31:12] </a:t>
                      </a:r>
                      <a:endParaRPr sz="1000">
                        <a:latin typeface="Nunito Sans"/>
                        <a:ea typeface="Nunito Sans"/>
                        <a:cs typeface="Nunito Sans"/>
                        <a:sym typeface="Nunito Sans"/>
                      </a:endParaRPr>
                    </a:p>
                  </a:txBody>
                  <a:tcPr marT="91425" marB="91425" marR="91425" marL="91425" anchor="ctr"/>
                </a:tc>
                <a:tc hMerge="1"/>
                <a:tc hMerge="1"/>
                <a:tc hMerge="1"/>
                <a:tc>
                  <a:txBody>
                    <a:bodyPr/>
                    <a:lstStyle/>
                    <a:p>
                      <a:pPr indent="0" lvl="0" marL="0" rtl="0" algn="ctr">
                        <a:spcBef>
                          <a:spcPts val="0"/>
                        </a:spcBef>
                        <a:spcAft>
                          <a:spcPts val="0"/>
                        </a:spcAft>
                        <a:buNone/>
                      </a:pPr>
                      <a:r>
                        <a:rPr lang="ru" sz="1000">
                          <a:latin typeface="Nunito Sans"/>
                          <a:ea typeface="Nunito Sans"/>
                          <a:cs typeface="Nunito Sans"/>
                          <a:sym typeface="Nunito Sans"/>
                        </a:rPr>
                        <a:t>rd</a:t>
                      </a:r>
                      <a:endParaRPr sz="1000">
                        <a:latin typeface="Nunito Sans"/>
                        <a:ea typeface="Nunito Sans"/>
                        <a:cs typeface="Nunito Sans"/>
                        <a:sym typeface="Nunito Sans"/>
                      </a:endParaRPr>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ru" sz="1000">
                          <a:solidFill>
                            <a:schemeClr val="dk1"/>
                          </a:solidFill>
                          <a:latin typeface="Nunito Sans"/>
                          <a:ea typeface="Nunito Sans"/>
                          <a:cs typeface="Nunito Sans"/>
                          <a:sym typeface="Nunito Sans"/>
                        </a:rPr>
                        <a:t>код операции</a:t>
                      </a:r>
                      <a:endParaRPr sz="1000">
                        <a:latin typeface="Nunito Sans"/>
                        <a:ea typeface="Nunito Sans"/>
                        <a:cs typeface="Nunito Sans"/>
                        <a:sym typeface="Nunito Sans"/>
                      </a:endParaRPr>
                    </a:p>
                  </a:txBody>
                  <a:tcPr marT="91425" marB="91425" marR="91425" marL="91425" anchor="ctr"/>
                </a:tc>
              </a:tr>
              <a:tr h="475225">
                <a:tc>
                  <a:txBody>
                    <a:bodyPr/>
                    <a:lstStyle/>
                    <a:p>
                      <a:pPr indent="0" lvl="0" marL="0" rtl="0" algn="l">
                        <a:spcBef>
                          <a:spcPts val="0"/>
                        </a:spcBef>
                        <a:spcAft>
                          <a:spcPts val="0"/>
                        </a:spcAft>
                        <a:buNone/>
                      </a:pPr>
                      <a:r>
                        <a:rPr b="1" lang="ru" sz="1000">
                          <a:latin typeface="Nunito Sans"/>
                          <a:ea typeface="Nunito Sans"/>
                          <a:cs typeface="Nunito Sans"/>
                          <a:sym typeface="Nunito Sans"/>
                        </a:rPr>
                        <a:t>Сохранение</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lang="ru" sz="1000">
                          <a:latin typeface="Nunito Sans"/>
                          <a:ea typeface="Nunito Sans"/>
                          <a:cs typeface="Nunito Sans"/>
                          <a:sym typeface="Nunito Sans"/>
                        </a:rPr>
                        <a:t>imm[11:5]</a:t>
                      </a:r>
                      <a:endParaRPr sz="1000">
                        <a:latin typeface="Nunito Sans"/>
                        <a:ea typeface="Nunito Sans"/>
                        <a:cs typeface="Nunito Sans"/>
                        <a:sym typeface="Nunito Sans"/>
                      </a:endParaRPr>
                    </a:p>
                  </a:txBody>
                  <a:tcPr marT="91425" marB="91425" marR="91425" marL="91425" anchor="ctr"/>
                </a:tc>
                <a:tc>
                  <a:txBody>
                    <a:bodyPr/>
                    <a:lstStyle/>
                    <a:p>
                      <a:pPr indent="0" lvl="0" marL="0" rtl="0" algn="ctr">
                        <a:spcBef>
                          <a:spcPts val="0"/>
                        </a:spcBef>
                        <a:spcAft>
                          <a:spcPts val="0"/>
                        </a:spcAft>
                        <a:buNone/>
                      </a:pPr>
                      <a:r>
                        <a:rPr lang="ru" sz="1000">
                          <a:latin typeface="Nunito Sans"/>
                          <a:ea typeface="Nunito Sans"/>
                          <a:cs typeface="Nunito Sans"/>
                          <a:sym typeface="Nunito Sans"/>
                        </a:rPr>
                        <a:t>rs2</a:t>
                      </a:r>
                      <a:endParaRPr sz="1000">
                        <a:latin typeface="Nunito Sans"/>
                        <a:ea typeface="Nunito Sans"/>
                        <a:cs typeface="Nunito Sans"/>
                        <a:sym typeface="Nunito Sans"/>
                      </a:endParaRPr>
                    </a:p>
                  </a:txBody>
                  <a:tcPr marT="91425" marB="91425" marR="91425" marL="91425" anchor="ctr">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rs1</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funct3</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imm[4:0]</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ru" sz="1000">
                          <a:solidFill>
                            <a:schemeClr val="dk1"/>
                          </a:solidFill>
                          <a:latin typeface="Nunito Sans"/>
                          <a:ea typeface="Nunito Sans"/>
                          <a:cs typeface="Nunito Sans"/>
                          <a:sym typeface="Nunito Sans"/>
                        </a:rPr>
                        <a:t>код операции</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tcPr>
                </a:tc>
              </a:tr>
              <a:tr h="455125">
                <a:tc>
                  <a:txBody>
                    <a:bodyPr/>
                    <a:lstStyle/>
                    <a:p>
                      <a:pPr indent="0" lvl="0" marL="0" rtl="0" algn="l">
                        <a:spcBef>
                          <a:spcPts val="0"/>
                        </a:spcBef>
                        <a:spcAft>
                          <a:spcPts val="0"/>
                        </a:spcAft>
                        <a:buNone/>
                      </a:pPr>
                      <a:r>
                        <a:rPr b="1" lang="ru" sz="1000">
                          <a:latin typeface="Nunito Sans"/>
                          <a:ea typeface="Nunito Sans"/>
                          <a:cs typeface="Nunito Sans"/>
                          <a:sym typeface="Nunito Sans"/>
                        </a:rPr>
                        <a:t>Ветвление</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lang="ru" sz="1000">
                          <a:latin typeface="Nunito Sans"/>
                          <a:ea typeface="Nunito Sans"/>
                          <a:cs typeface="Nunito Sans"/>
                          <a:sym typeface="Nunito Sans"/>
                        </a:rPr>
                        <a:t>[12] imm[10:5]</a:t>
                      </a:r>
                      <a:endParaRPr sz="1000">
                        <a:latin typeface="Nunito Sans"/>
                        <a:ea typeface="Nunito Sans"/>
                        <a:cs typeface="Nunito Sans"/>
                        <a:sym typeface="Nunito Sans"/>
                      </a:endParaRPr>
                    </a:p>
                  </a:txBody>
                  <a:tcPr marT="91425" marB="91425" marR="91425" marL="91425" anchor="ctr"/>
                </a:tc>
                <a:tc>
                  <a:txBody>
                    <a:bodyPr/>
                    <a:lstStyle/>
                    <a:p>
                      <a:pPr indent="0" lvl="0" marL="0" rtl="0" algn="ctr">
                        <a:spcBef>
                          <a:spcPts val="0"/>
                        </a:spcBef>
                        <a:spcAft>
                          <a:spcPts val="0"/>
                        </a:spcAft>
                        <a:buNone/>
                      </a:pPr>
                      <a:r>
                        <a:rPr lang="ru" sz="1000">
                          <a:latin typeface="Nunito Sans"/>
                          <a:ea typeface="Nunito Sans"/>
                          <a:cs typeface="Nunito Sans"/>
                          <a:sym typeface="Nunito Sans"/>
                        </a:rPr>
                        <a:t>rs2</a:t>
                      </a:r>
                      <a:endParaRPr sz="1000">
                        <a:latin typeface="Nunito Sans"/>
                        <a:ea typeface="Nunito Sans"/>
                        <a:cs typeface="Nunito Sans"/>
                        <a:sym typeface="Nunito Sans"/>
                      </a:endParaRPr>
                    </a:p>
                  </a:txBody>
                  <a:tcPr marT="91425" marB="91425" marR="91425" marL="91425" anchor="ctr">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rs1</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funct3</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latin typeface="Nunito Sans"/>
                          <a:ea typeface="Nunito Sans"/>
                          <a:cs typeface="Nunito Sans"/>
                          <a:sym typeface="Nunito Sans"/>
                        </a:rPr>
                        <a:t>imm[4:1]</a:t>
                      </a:r>
                      <a:endParaRPr sz="1000">
                        <a:latin typeface="Nunito Sans"/>
                        <a:ea typeface="Nunito Sans"/>
                        <a:cs typeface="Nunito Sans"/>
                        <a:sym typeface="Nunito Sans"/>
                      </a:endParaRPr>
                    </a:p>
                    <a:p>
                      <a:pPr indent="0" lvl="0" marL="0" rtl="0" algn="ctr">
                        <a:spcBef>
                          <a:spcPts val="0"/>
                        </a:spcBef>
                        <a:spcAft>
                          <a:spcPts val="0"/>
                        </a:spcAft>
                        <a:buNone/>
                      </a:pPr>
                      <a:r>
                        <a:rPr lang="ru" sz="1000">
                          <a:latin typeface="Nunito Sans"/>
                          <a:ea typeface="Nunito Sans"/>
                          <a:cs typeface="Nunito Sans"/>
                          <a:sym typeface="Nunito Sans"/>
                        </a:rPr>
                        <a:t>[11]</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ru" sz="1000">
                          <a:solidFill>
                            <a:schemeClr val="dk1"/>
                          </a:solidFill>
                          <a:latin typeface="Nunito Sans"/>
                          <a:ea typeface="Nunito Sans"/>
                          <a:cs typeface="Nunito Sans"/>
                          <a:sym typeface="Nunito Sans"/>
                        </a:rPr>
                        <a:t>код операции</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tcPr>
                </a:tc>
              </a:tr>
              <a:tr h="435025">
                <a:tc>
                  <a:txBody>
                    <a:bodyPr/>
                    <a:lstStyle/>
                    <a:p>
                      <a:pPr indent="0" lvl="0" marL="0" rtl="0" algn="l">
                        <a:spcBef>
                          <a:spcPts val="0"/>
                        </a:spcBef>
                        <a:spcAft>
                          <a:spcPts val="0"/>
                        </a:spcAft>
                        <a:buNone/>
                      </a:pPr>
                      <a:r>
                        <a:rPr b="1" lang="ru" sz="1000">
                          <a:latin typeface="Nunito Sans"/>
                          <a:ea typeface="Nunito Sans"/>
                          <a:cs typeface="Nunito Sans"/>
                          <a:sym typeface="Nunito Sans"/>
                        </a:rPr>
                        <a:t>Переход</a:t>
                      </a:r>
                      <a:endParaRPr b="1" sz="1000">
                        <a:latin typeface="Nunito Sans"/>
                        <a:ea typeface="Nunito Sans"/>
                        <a:cs typeface="Nunito Sans"/>
                        <a:sym typeface="Nunito Sans"/>
                      </a:endParaRPr>
                    </a:p>
                  </a:txBody>
                  <a:tcPr marT="91425" marB="91425" marR="91425" marL="91425"/>
                </a:tc>
                <a:tc>
                  <a:txBody>
                    <a:bodyPr/>
                    <a:lstStyle/>
                    <a:p>
                      <a:pPr indent="0" lvl="0" marL="0" rtl="0" algn="ctr">
                        <a:spcBef>
                          <a:spcPts val="0"/>
                        </a:spcBef>
                        <a:spcAft>
                          <a:spcPts val="0"/>
                        </a:spcAft>
                        <a:buNone/>
                      </a:pPr>
                      <a:r>
                        <a:rPr lang="ru" sz="1000">
                          <a:solidFill>
                            <a:schemeClr val="dk1"/>
                          </a:solidFill>
                          <a:latin typeface="Nunito Sans"/>
                          <a:ea typeface="Nunito Sans"/>
                          <a:cs typeface="Nunito Sans"/>
                          <a:sym typeface="Nunito Sans"/>
                        </a:rPr>
                        <a:t>[20] imm[10:1]</a:t>
                      </a:r>
                      <a:endParaRPr sz="1000">
                        <a:latin typeface="Nunito Sans"/>
                        <a:ea typeface="Nunito Sans"/>
                        <a:cs typeface="Nunito Sans"/>
                        <a:sym typeface="Nunito Sans"/>
                      </a:endParaRPr>
                    </a:p>
                  </a:txBody>
                  <a:tcPr marT="91425" marB="91425" marR="91425" marL="91425" anchor="ctr"/>
                </a:tc>
                <a:tc>
                  <a:txBody>
                    <a:bodyPr/>
                    <a:lstStyle/>
                    <a:p>
                      <a:pPr indent="0" lvl="0" marL="0" rtl="0" algn="ctr">
                        <a:spcBef>
                          <a:spcPts val="0"/>
                        </a:spcBef>
                        <a:spcAft>
                          <a:spcPts val="0"/>
                        </a:spcAft>
                        <a:buNone/>
                      </a:pPr>
                      <a:r>
                        <a:rPr lang="ru" sz="1000">
                          <a:solidFill>
                            <a:schemeClr val="dk1"/>
                          </a:solidFill>
                          <a:latin typeface="Nunito Sans"/>
                          <a:ea typeface="Nunito Sans"/>
                          <a:cs typeface="Nunito Sans"/>
                          <a:sym typeface="Nunito Sans"/>
                        </a:rPr>
                        <a:t>[11]</a:t>
                      </a:r>
                      <a:endParaRPr sz="1000">
                        <a:latin typeface="Nunito Sans"/>
                        <a:ea typeface="Nunito Sans"/>
                        <a:cs typeface="Nunito Sans"/>
                        <a:sym typeface="Nunito Sans"/>
                      </a:endParaRPr>
                    </a:p>
                  </a:txBody>
                  <a:tcPr marT="91425" marB="91425" marR="91425" marL="91425" anchor="ctr">
                    <a:lnR cap="flat" cmpd="sng" w="9525">
                      <a:solidFill>
                        <a:srgbClr val="9E9E9E"/>
                      </a:solidFill>
                      <a:prstDash val="solid"/>
                      <a:round/>
                      <a:headEnd len="sm" w="sm" type="none"/>
                      <a:tailEnd len="sm" w="sm" type="none"/>
                    </a:lnR>
                  </a:tcPr>
                </a:tc>
                <a:tc gridSpan="2">
                  <a:txBody>
                    <a:bodyPr/>
                    <a:lstStyle/>
                    <a:p>
                      <a:pPr indent="0" lvl="0" marL="0" rtl="0" algn="ctr">
                        <a:spcBef>
                          <a:spcPts val="0"/>
                        </a:spcBef>
                        <a:spcAft>
                          <a:spcPts val="0"/>
                        </a:spcAft>
                        <a:buNone/>
                      </a:pPr>
                      <a:r>
                        <a:rPr lang="ru" sz="1000">
                          <a:solidFill>
                            <a:schemeClr val="dk1"/>
                          </a:solidFill>
                          <a:latin typeface="Nunito Sans"/>
                          <a:ea typeface="Nunito Sans"/>
                          <a:cs typeface="Nunito Sans"/>
                          <a:sym typeface="Nunito Sans"/>
                        </a:rPr>
                        <a:t>imm[19:12]</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hMerge="1"/>
                <a:tc>
                  <a:txBody>
                    <a:bodyPr/>
                    <a:lstStyle/>
                    <a:p>
                      <a:pPr indent="0" lvl="0" marL="0" rtl="0" algn="ctr">
                        <a:spcBef>
                          <a:spcPts val="0"/>
                        </a:spcBef>
                        <a:spcAft>
                          <a:spcPts val="0"/>
                        </a:spcAft>
                        <a:buNone/>
                      </a:pPr>
                      <a:r>
                        <a:rPr lang="ru" sz="1000">
                          <a:latin typeface="Nunito Sans"/>
                          <a:ea typeface="Nunito Sans"/>
                          <a:cs typeface="Nunito Sans"/>
                          <a:sym typeface="Nunito Sans"/>
                        </a:rPr>
                        <a:t>rd</a:t>
                      </a:r>
                      <a:endParaRPr sz="1000">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ru" sz="1000">
                          <a:solidFill>
                            <a:schemeClr val="dk1"/>
                          </a:solidFill>
                          <a:latin typeface="Nunito Sans"/>
                          <a:ea typeface="Nunito Sans"/>
                          <a:cs typeface="Nunito Sans"/>
                          <a:sym typeface="Nunito Sans"/>
                        </a:rPr>
                        <a:t>код операции</a:t>
                      </a:r>
                      <a:endParaRPr sz="1000">
                        <a:solidFill>
                          <a:schemeClr val="dk1"/>
                        </a:solidFill>
                        <a:latin typeface="Nunito Sans"/>
                        <a:ea typeface="Nunito Sans"/>
                        <a:cs typeface="Nunito Sans"/>
                        <a:sym typeface="Nunito Sans"/>
                      </a:endParaRPr>
                    </a:p>
                  </a:txBody>
                  <a:tcPr marT="91425" marB="91425" marR="91425" marL="91425" anchor="ctr">
                    <a:lnL cap="flat" cmpd="sng" w="9525">
                      <a:solidFill>
                        <a:srgbClr val="9E9E9E"/>
                      </a:solidFill>
                      <a:prstDash val="solid"/>
                      <a:round/>
                      <a:headEnd len="sm" w="sm" type="none"/>
                      <a:tailEnd len="sm" w="sm" type="none"/>
                    </a:ln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8"/>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Процессоры RISC‑V</a:t>
            </a:r>
            <a:endParaRPr/>
          </a:p>
        </p:txBody>
      </p:sp>
      <p:sp>
        <p:nvSpPr>
          <p:cNvPr id="422" name="Google Shape;422;p48"/>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Память</a:t>
            </a:r>
            <a:endParaRPr/>
          </a:p>
        </p:txBody>
      </p:sp>
      <p:sp>
        <p:nvSpPr>
          <p:cNvPr id="423" name="Google Shape;423;p48"/>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Адресное пространство hart’а — 2</a:t>
            </a:r>
            <a:r>
              <a:rPr baseline="30000" lang="ru"/>
              <a:t>XLEN</a:t>
            </a:r>
            <a:r>
              <a:rPr lang="ru"/>
              <a:t> (</a:t>
            </a:r>
            <a:r>
              <a:rPr lang="ru"/>
              <a:t>XLEN — длина инструкции</a:t>
            </a:r>
            <a:r>
              <a:rPr lang="ru"/>
              <a:t>)</a:t>
            </a:r>
            <a:endParaRPr/>
          </a:p>
          <a:p>
            <a:pPr indent="-279400" lvl="0" marL="457200" rtl="0" algn="l">
              <a:spcBef>
                <a:spcPts val="1000"/>
              </a:spcBef>
              <a:spcAft>
                <a:spcPts val="0"/>
              </a:spcAft>
              <a:buSzPts val="800"/>
              <a:buChar char="☐"/>
            </a:pPr>
            <a:r>
              <a:rPr lang="ru"/>
              <a:t> Адресное пространство является кольцевым, вычисления адресов, игнорируют переполнение и вместо этого преобразуются в значения по модулю </a:t>
            </a:r>
            <a:r>
              <a:rPr lang="ru"/>
              <a:t>2</a:t>
            </a:r>
            <a:r>
              <a:rPr baseline="30000" lang="ru"/>
              <a:t>XLEN</a:t>
            </a:r>
            <a:endParaRPr/>
          </a:p>
          <a:p>
            <a:pPr indent="-279400" lvl="0" marL="457200" rtl="0" algn="l">
              <a:spcBef>
                <a:spcPts val="1000"/>
              </a:spcBef>
              <a:spcAft>
                <a:spcPts val="0"/>
              </a:spcAft>
              <a:buSzPts val="800"/>
              <a:buChar char="☐"/>
            </a:pPr>
            <a:r>
              <a:rPr lang="ru"/>
              <a:t> Адресное пространство может</a:t>
            </a:r>
            <a:endParaRPr/>
          </a:p>
          <a:p>
            <a:pPr indent="-292100" lvl="1" marL="914400" rtl="0" algn="l">
              <a:spcBef>
                <a:spcPts val="0"/>
              </a:spcBef>
              <a:spcAft>
                <a:spcPts val="0"/>
              </a:spcAft>
              <a:buSzPts val="1000"/>
              <a:buChar char="■"/>
            </a:pPr>
            <a:r>
              <a:rPr lang="ru"/>
              <a:t>Быть свободным</a:t>
            </a:r>
            <a:endParaRPr/>
          </a:p>
          <a:p>
            <a:pPr indent="-292100" lvl="1" marL="914400" rtl="0" algn="l">
              <a:spcBef>
                <a:spcPts val="0"/>
              </a:spcBef>
              <a:spcAft>
                <a:spcPts val="0"/>
              </a:spcAft>
              <a:buSzPts val="1000"/>
              <a:buChar char="■"/>
            </a:pPr>
            <a:r>
              <a:rPr lang="ru"/>
              <a:t>Содержать основную память</a:t>
            </a:r>
            <a:endParaRPr/>
          </a:p>
          <a:p>
            <a:pPr indent="-292100" lvl="1" marL="914400" rtl="0" algn="l">
              <a:spcBef>
                <a:spcPts val="0"/>
              </a:spcBef>
              <a:spcAft>
                <a:spcPts val="0"/>
              </a:spcAft>
              <a:buSzPts val="1000"/>
              <a:buChar char="■"/>
            </a:pPr>
            <a:r>
              <a:rPr lang="ru"/>
              <a:t>Содержать одно или несколько устройств ввода-вывода</a:t>
            </a:r>
            <a:endParaRPr/>
          </a:p>
          <a:p>
            <a:pPr indent="-292100" lvl="1" marL="914400" rtl="0" algn="l">
              <a:spcBef>
                <a:spcPts val="0"/>
              </a:spcBef>
              <a:spcAft>
                <a:spcPts val="0"/>
              </a:spcAft>
              <a:buSzPts val="1000"/>
              <a:buChar char="■"/>
            </a:pPr>
            <a:r>
              <a:rPr lang="ru"/>
              <a:t>При наличии нескольких hart’ов</a:t>
            </a:r>
            <a:endParaRPr/>
          </a:p>
          <a:p>
            <a:pPr indent="-279400" lvl="2" marL="1371600" rtl="0" algn="l">
              <a:spcBef>
                <a:spcPts val="0"/>
              </a:spcBef>
              <a:spcAft>
                <a:spcPts val="0"/>
              </a:spcAft>
              <a:buSzPts val="800"/>
              <a:buChar char="☐"/>
            </a:pPr>
            <a:r>
              <a:rPr lang="ru"/>
              <a:t>быть уникальным для каждого из hart’ов</a:t>
            </a:r>
            <a:endParaRPr/>
          </a:p>
          <a:p>
            <a:pPr indent="-279400" lvl="2" marL="1371600" rtl="0" algn="l">
              <a:spcBef>
                <a:spcPts val="0"/>
              </a:spcBef>
              <a:spcAft>
                <a:spcPts val="0"/>
              </a:spcAft>
              <a:buSzPts val="800"/>
              <a:buChar char="☐"/>
            </a:pPr>
            <a:r>
              <a:rPr lang="ru"/>
              <a:t>быть одинаковым для hart’ов</a:t>
            </a:r>
            <a:endParaRPr/>
          </a:p>
          <a:p>
            <a:pPr indent="-279400" lvl="2" marL="1371600" rtl="0" algn="l">
              <a:spcBef>
                <a:spcPts val="0"/>
              </a:spcBef>
              <a:spcAft>
                <a:spcPts val="0"/>
              </a:spcAft>
              <a:buSzPts val="800"/>
              <a:buChar char="☐"/>
            </a:pPr>
            <a:r>
              <a:rPr lang="ru"/>
              <a:t>некоторые части могут быть общими, а другие — уникальными для каждого</a:t>
            </a:r>
            <a:endParaRPr/>
          </a:p>
          <a:p>
            <a:pPr indent="-279400" lvl="0" marL="457200" rtl="0" algn="l">
              <a:spcBef>
                <a:spcPts val="1000"/>
              </a:spcBef>
              <a:spcAft>
                <a:spcPts val="0"/>
              </a:spcAft>
              <a:buSzPts val="800"/>
              <a:buChar char="☐"/>
            </a:pPr>
            <a:r>
              <a:rPr lang="ru"/>
              <a:t>Выполнение каждой машинной инструкции в RISC‑V приводит к явным или неявным обращениям к памяти</a:t>
            </a:r>
            <a:endParaRPr/>
          </a:p>
          <a:p>
            <a:pPr indent="-292100" lvl="1" marL="914400" rtl="0" algn="l">
              <a:spcBef>
                <a:spcPts val="0"/>
              </a:spcBef>
              <a:spcAft>
                <a:spcPts val="0"/>
              </a:spcAft>
              <a:buSzPts val="1000"/>
              <a:buChar char="■"/>
            </a:pPr>
            <a:r>
              <a:rPr lang="ru"/>
              <a:t>По крайней мере один неявный доступ к памяти — операция </a:t>
            </a:r>
            <a:r>
              <a:rPr lang="ru">
                <a:latin typeface="Courier New"/>
                <a:ea typeface="Courier New"/>
                <a:cs typeface="Courier New"/>
                <a:sym typeface="Courier New"/>
              </a:rPr>
              <a:t>fetch</a:t>
            </a:r>
            <a:r>
              <a:rPr lang="ru"/>
              <a:t> выборки инструкции</a:t>
            </a:r>
            <a:endParaRPr/>
          </a:p>
          <a:p>
            <a:pPr indent="-292100" lvl="1" marL="914400" rtl="0" algn="l">
              <a:spcBef>
                <a:spcPts val="0"/>
              </a:spcBef>
              <a:spcAft>
                <a:spcPts val="0"/>
              </a:spcAft>
              <a:buSzPts val="1000"/>
              <a:buChar char="■"/>
            </a:pPr>
            <a:r>
              <a:rPr lang="ru"/>
              <a:t>Специальные инструкции </a:t>
            </a:r>
            <a:r>
              <a:rPr lang="ru">
                <a:latin typeface="Courier New"/>
                <a:ea typeface="Courier New"/>
                <a:cs typeface="Courier New"/>
                <a:sym typeface="Courier New"/>
              </a:rPr>
              <a:t>load</a:t>
            </a:r>
            <a:r>
              <a:rPr lang="ru"/>
              <a:t> и </a:t>
            </a:r>
            <a:r>
              <a:rPr lang="ru">
                <a:latin typeface="Courier New"/>
                <a:ea typeface="Courier New"/>
                <a:cs typeface="Courier New"/>
                <a:sym typeface="Courier New"/>
              </a:rPr>
              <a:t>store</a:t>
            </a:r>
            <a:r>
              <a:rPr lang="ru"/>
              <a:t> выполняют явный доступ к памяти</a:t>
            </a:r>
            <a:endParaRPr/>
          </a:p>
          <a:p>
            <a:pPr indent="-279400" lvl="0" marL="457200" rtl="0" algn="l">
              <a:spcBef>
                <a:spcPts val="1000"/>
              </a:spcBef>
              <a:spcAft>
                <a:spcPts val="1200"/>
              </a:spcAft>
              <a:buSzPts val="800"/>
              <a:buChar char="☐"/>
            </a:pPr>
            <a:r>
              <a:rPr lang="ru"/>
              <a:t>Слабая модель упорядочивания памяти RISC‑V Weak Memory Ordering</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9"/>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Процессоры RISC‑V</a:t>
            </a:r>
            <a:endParaRPr/>
          </a:p>
        </p:txBody>
      </p:sp>
      <p:sp>
        <p:nvSpPr>
          <p:cNvPr id="429" name="Google Shape;429;p49"/>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Исключения, прерывания и ловушки</a:t>
            </a:r>
            <a:endParaRPr/>
          </a:p>
        </p:txBody>
      </p:sp>
      <p:sp>
        <p:nvSpPr>
          <p:cNvPr id="430" name="Google Shape;430;p49"/>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Исключения </a:t>
            </a:r>
            <a:r>
              <a:rPr lang="ru"/>
              <a:t>— это необычные условия, связанные с инструкцией в текущем RISC‑V hart’е, которые могут возникнуть во время выполнения</a:t>
            </a:r>
            <a:endParaRPr/>
          </a:p>
          <a:p>
            <a:pPr indent="0" lvl="0" marL="0" rtl="0" algn="l">
              <a:spcBef>
                <a:spcPts val="1200"/>
              </a:spcBef>
              <a:spcAft>
                <a:spcPts val="0"/>
              </a:spcAft>
              <a:buNone/>
            </a:pPr>
            <a:r>
              <a:rPr b="1" lang="ru"/>
              <a:t>Прерывания </a:t>
            </a:r>
            <a:r>
              <a:rPr lang="ru"/>
              <a:t>— это внешние асинхронные события, которые могут привести к неожиданной передаче управления RISC‑V hart</a:t>
            </a:r>
            <a:endParaRPr/>
          </a:p>
          <a:p>
            <a:pPr indent="0" lvl="0" marL="0" rtl="0" algn="l">
              <a:spcBef>
                <a:spcPts val="1200"/>
              </a:spcBef>
              <a:spcAft>
                <a:spcPts val="0"/>
              </a:spcAft>
              <a:buNone/>
            </a:pPr>
            <a:r>
              <a:rPr b="1" lang="ru"/>
              <a:t>Ловушки</a:t>
            </a:r>
            <a:r>
              <a:rPr lang="ru"/>
              <a:t> означают передачу управления обработчику ловушек, вызванную либо исключением, либо прерыванием. Типы:</a:t>
            </a:r>
            <a:endParaRPr/>
          </a:p>
          <a:p>
            <a:pPr indent="-279400" lvl="0" marL="457200" rtl="0" algn="l">
              <a:spcBef>
                <a:spcPts val="1200"/>
              </a:spcBef>
              <a:spcAft>
                <a:spcPts val="0"/>
              </a:spcAft>
              <a:buSzPts val="800"/>
              <a:buChar char="☐"/>
            </a:pPr>
            <a:r>
              <a:rPr lang="ru"/>
              <a:t>Содержащаяся</a:t>
            </a:r>
            <a:endParaRPr/>
          </a:p>
          <a:p>
            <a:pPr indent="-292100" lvl="1" marL="914400" rtl="0" algn="l">
              <a:spcBef>
                <a:spcPts val="0"/>
              </a:spcBef>
              <a:spcAft>
                <a:spcPts val="0"/>
              </a:spcAft>
              <a:buSzPts val="1000"/>
              <a:buChar char="■"/>
            </a:pPr>
            <a:r>
              <a:rPr lang="ru"/>
              <a:t>ecall</a:t>
            </a:r>
            <a:endParaRPr/>
          </a:p>
          <a:p>
            <a:pPr indent="-279400" lvl="0" marL="457200" rtl="0" algn="l">
              <a:spcBef>
                <a:spcPts val="1000"/>
              </a:spcBef>
              <a:spcAft>
                <a:spcPts val="0"/>
              </a:spcAft>
              <a:buSzPts val="800"/>
              <a:buChar char="☐"/>
            </a:pPr>
            <a:r>
              <a:rPr lang="ru"/>
              <a:t>Запрошенная</a:t>
            </a:r>
            <a:endParaRPr/>
          </a:p>
          <a:p>
            <a:pPr indent="-292100" lvl="1" marL="914400" rtl="0" algn="l">
              <a:spcBef>
                <a:spcPts val="0"/>
              </a:spcBef>
              <a:spcAft>
                <a:spcPts val="0"/>
              </a:spcAft>
              <a:buSzPts val="1000"/>
              <a:buChar char="■"/>
            </a:pPr>
            <a:r>
              <a:rPr lang="ru"/>
              <a:t>системный вызов</a:t>
            </a:r>
            <a:endParaRPr/>
          </a:p>
          <a:p>
            <a:pPr indent="-279400" lvl="0" marL="457200" rtl="0" algn="l">
              <a:spcBef>
                <a:spcPts val="1000"/>
              </a:spcBef>
              <a:spcAft>
                <a:spcPts val="0"/>
              </a:spcAft>
              <a:buSzPts val="800"/>
              <a:buChar char="☐"/>
            </a:pPr>
            <a:r>
              <a:rPr lang="ru"/>
              <a:t>Невидимая</a:t>
            </a:r>
            <a:endParaRPr/>
          </a:p>
          <a:p>
            <a:pPr indent="-292100" lvl="1" marL="914400" rtl="0" algn="l">
              <a:spcBef>
                <a:spcPts val="0"/>
              </a:spcBef>
              <a:spcAft>
                <a:spcPts val="0"/>
              </a:spcAft>
              <a:buSzPts val="1000"/>
              <a:buChar char="■"/>
            </a:pPr>
            <a:r>
              <a:rPr lang="ru"/>
              <a:t>эмуляция отсутствующих инструкций</a:t>
            </a:r>
            <a:endParaRPr/>
          </a:p>
          <a:p>
            <a:pPr indent="-279400" lvl="0" marL="457200" rtl="0" algn="l">
              <a:spcBef>
                <a:spcPts val="1000"/>
              </a:spcBef>
              <a:spcAft>
                <a:spcPts val="0"/>
              </a:spcAft>
              <a:buSzPts val="800"/>
              <a:buChar char="☐"/>
            </a:pPr>
            <a:r>
              <a:rPr lang="ru"/>
              <a:t>Фатальная</a:t>
            </a:r>
            <a:endParaRPr/>
          </a:p>
          <a:p>
            <a:pPr indent="-292100" lvl="1" marL="914400" rtl="0" algn="l">
              <a:spcBef>
                <a:spcPts val="0"/>
              </a:spcBef>
              <a:spcAft>
                <a:spcPts val="0"/>
              </a:spcAft>
              <a:buSzPts val="1000"/>
              <a:buChar char="■"/>
            </a:pPr>
            <a:r>
              <a:rPr lang="ru"/>
              <a:t>сбой проверки защиты страниц виртуальной памяти</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0"/>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Процессоры RISC‑V</a:t>
            </a:r>
            <a:endParaRPr/>
          </a:p>
        </p:txBody>
      </p:sp>
      <p:sp>
        <p:nvSpPr>
          <p:cNvPr id="436" name="Google Shape;436;p50"/>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Тулчейн</a:t>
            </a:r>
            <a:endParaRPr/>
          </a:p>
        </p:txBody>
      </p:sp>
      <p:sp>
        <p:nvSpPr>
          <p:cNvPr id="437" name="Google Shape;437;p50"/>
          <p:cNvSpPr txBox="1"/>
          <p:nvPr>
            <p:ph idx="1" type="body"/>
          </p:nvPr>
        </p:nvSpPr>
        <p:spPr>
          <a:xfrm>
            <a:off x="457200" y="1717600"/>
            <a:ext cx="8218800" cy="73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050">
                <a:solidFill>
                  <a:srgbClr val="24292E"/>
                </a:solidFill>
              </a:rPr>
              <a:t>npm install </a:t>
            </a:r>
            <a:r>
              <a:rPr lang="ru" sz="1050">
                <a:solidFill>
                  <a:srgbClr val="005CC5"/>
                </a:solidFill>
              </a:rPr>
              <a:t>--global</a:t>
            </a:r>
            <a:r>
              <a:rPr lang="ru" sz="1050">
                <a:solidFill>
                  <a:srgbClr val="24292E"/>
                </a:solidFill>
              </a:rPr>
              <a:t> xpm@latest</a:t>
            </a:r>
            <a:endParaRPr sz="1050">
              <a:solidFill>
                <a:srgbClr val="24292E"/>
              </a:solidFill>
            </a:endParaRPr>
          </a:p>
          <a:p>
            <a:pPr indent="0" lvl="0" marL="0" rtl="0" algn="l">
              <a:spcBef>
                <a:spcPts val="1200"/>
              </a:spcBef>
              <a:spcAft>
                <a:spcPts val="1200"/>
              </a:spcAft>
              <a:buNone/>
            </a:pPr>
            <a:r>
              <a:rPr lang="ru" sz="1050">
                <a:solidFill>
                  <a:srgbClr val="24292E"/>
                </a:solidFill>
              </a:rPr>
              <a:t>xpm install </a:t>
            </a:r>
            <a:r>
              <a:rPr lang="ru" sz="1050">
                <a:solidFill>
                  <a:srgbClr val="005CC5"/>
                </a:solidFill>
              </a:rPr>
              <a:t>--global</a:t>
            </a:r>
            <a:r>
              <a:rPr lang="ru" sz="1050">
                <a:solidFill>
                  <a:srgbClr val="24292E"/>
                </a:solidFill>
              </a:rPr>
              <a:t> @xpack-dev-tools/riscv-none-embed-gcc@latest </a:t>
            </a:r>
            <a:r>
              <a:rPr lang="ru" sz="1050">
                <a:solidFill>
                  <a:srgbClr val="005CC5"/>
                </a:solidFill>
              </a:rPr>
              <a:t>--verbose</a:t>
            </a:r>
            <a:endParaRPr/>
          </a:p>
        </p:txBody>
      </p:sp>
      <p:sp>
        <p:nvSpPr>
          <p:cNvPr id="438" name="Google Shape;438;p50"/>
          <p:cNvSpPr txBox="1"/>
          <p:nvPr>
            <p:ph idx="3" type="body"/>
          </p:nvPr>
        </p:nvSpPr>
        <p:spPr>
          <a:xfrm>
            <a:off x="457200" y="943200"/>
            <a:ext cx="8218800" cy="89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Со списком доступных </a:t>
            </a:r>
            <a:r>
              <a:rPr lang="ru"/>
              <a:t>инструментов</a:t>
            </a:r>
            <a:r>
              <a:rPr lang="ru"/>
              <a:t> можно ознакомиться на </a:t>
            </a:r>
            <a:r>
              <a:rPr lang="ru" u="sng">
                <a:solidFill>
                  <a:schemeClr val="hlink"/>
                </a:solidFill>
                <a:hlinkClick r:id="rId3"/>
              </a:rPr>
              <a:t>GitHub</a:t>
            </a:r>
            <a:r>
              <a:rPr lang="ru"/>
              <a:t>. В данном для начала работы понадобятся компилятор и компоновщик GNU GCC.</a:t>
            </a:r>
            <a:endParaRPr/>
          </a:p>
          <a:p>
            <a:pPr indent="0" lvl="0" marL="0" rtl="0" algn="l">
              <a:spcBef>
                <a:spcPts val="1200"/>
              </a:spcBef>
              <a:spcAft>
                <a:spcPts val="1200"/>
              </a:spcAft>
              <a:buNone/>
            </a:pPr>
            <a:r>
              <a:rPr lang="ru"/>
              <a:t>Для Windows</a:t>
            </a:r>
            <a:endParaRPr/>
          </a:p>
        </p:txBody>
      </p:sp>
      <p:sp>
        <p:nvSpPr>
          <p:cNvPr id="439" name="Google Shape;439;p50"/>
          <p:cNvSpPr txBox="1"/>
          <p:nvPr>
            <p:ph idx="1" type="body"/>
          </p:nvPr>
        </p:nvSpPr>
        <p:spPr>
          <a:xfrm>
            <a:off x="457200" y="3622600"/>
            <a:ext cx="8218800" cy="63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050">
                <a:solidFill>
                  <a:srgbClr val="24292E"/>
                </a:solidFill>
              </a:rPr>
              <a:t>export PATH=$PATH:$RISCV/bin:$RISCV/riscv32/bin:$RISCV/riscv64/bin</a:t>
            </a:r>
            <a:endParaRPr sz="1050">
              <a:solidFill>
                <a:srgbClr val="24292E"/>
              </a:solidFill>
            </a:endParaRPr>
          </a:p>
          <a:p>
            <a:pPr indent="0" lvl="0" marL="0" rtl="0" algn="l">
              <a:spcBef>
                <a:spcPts val="1200"/>
              </a:spcBef>
              <a:spcAft>
                <a:spcPts val="1200"/>
              </a:spcAft>
              <a:buNone/>
            </a:pPr>
            <a:r>
              <a:rPr lang="ru" sz="1050">
                <a:solidFill>
                  <a:srgbClr val="24292E"/>
                </a:solidFill>
              </a:rPr>
              <a:t>export LD_LIBRARY_PATH=$LD_LIBRARY_PATH:$RISCV/riscv32/lib:$RISCV/riscv64/lib</a:t>
            </a:r>
            <a:endParaRPr/>
          </a:p>
        </p:txBody>
      </p:sp>
      <p:sp>
        <p:nvSpPr>
          <p:cNvPr id="440" name="Google Shape;440;p50"/>
          <p:cNvSpPr txBox="1"/>
          <p:nvPr>
            <p:ph idx="3" type="body"/>
          </p:nvPr>
        </p:nvSpPr>
        <p:spPr>
          <a:xfrm>
            <a:off x="457200" y="2467200"/>
            <a:ext cx="8218800" cy="123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Для Linux:</a:t>
            </a:r>
            <a:endParaRPr/>
          </a:p>
          <a:p>
            <a:pPr indent="-279400" lvl="0" marL="457200" rtl="0" algn="l">
              <a:spcBef>
                <a:spcPts val="1200"/>
              </a:spcBef>
              <a:spcAft>
                <a:spcPts val="0"/>
              </a:spcAft>
              <a:buSzPts val="800"/>
              <a:buChar char="☐"/>
            </a:pPr>
            <a:r>
              <a:rPr lang="ru"/>
              <a:t>Тулчейн на базе Eclipce</a:t>
            </a:r>
            <a:endParaRPr/>
          </a:p>
          <a:p>
            <a:pPr indent="-279400" lvl="0" marL="457200" rtl="0" algn="l">
              <a:spcBef>
                <a:spcPts val="0"/>
              </a:spcBef>
              <a:spcAft>
                <a:spcPts val="0"/>
              </a:spcAft>
              <a:buSzPts val="800"/>
              <a:buChar char="☐"/>
            </a:pPr>
            <a:r>
              <a:rPr lang="ru"/>
              <a:t>Тулчейн командной строки</a:t>
            </a:r>
            <a:endParaRPr/>
          </a:p>
          <a:p>
            <a:pPr indent="-292100" lvl="1" marL="914400" rtl="0" algn="l">
              <a:spcBef>
                <a:spcPts val="0"/>
              </a:spcBef>
              <a:spcAft>
                <a:spcPts val="0"/>
              </a:spcAft>
              <a:buSzPts val="1000"/>
              <a:buChar char="■"/>
            </a:pPr>
            <a:r>
              <a:rPr lang="ru"/>
              <a:t>Установка из </a:t>
            </a:r>
            <a:r>
              <a:rPr lang="ru" u="sng">
                <a:solidFill>
                  <a:schemeClr val="hlink"/>
                </a:solidFill>
                <a:hlinkClick r:id="rId4"/>
              </a:rPr>
              <a:t>исходного кода</a:t>
            </a:r>
            <a:endParaRPr/>
          </a:p>
          <a:p>
            <a:pPr indent="-292100" lvl="1" marL="914400" rtl="0" algn="l">
              <a:spcBef>
                <a:spcPts val="0"/>
              </a:spcBef>
              <a:spcAft>
                <a:spcPts val="0"/>
              </a:spcAft>
              <a:buSzPts val="1000"/>
              <a:buChar char="■"/>
            </a:pPr>
            <a:r>
              <a:rPr lang="ru"/>
              <a:t>Установка </a:t>
            </a:r>
            <a:r>
              <a:rPr lang="ru" u="sng">
                <a:solidFill>
                  <a:schemeClr val="hlink"/>
                </a:solidFill>
                <a:hlinkClick r:id="rId5"/>
              </a:rPr>
              <a:t>двоичных файлов</a:t>
            </a:r>
            <a:endParaRPr/>
          </a:p>
          <a:p>
            <a:pPr indent="0" lvl="0" marL="0" rtl="0" algn="l">
              <a:spcBef>
                <a:spcPts val="1200"/>
              </a:spcBef>
              <a:spcAft>
                <a:spcPts val="1200"/>
              </a:spcAft>
              <a:buNone/>
            </a:pPr>
            <a:r>
              <a:t/>
            </a:r>
            <a:endParaRPr/>
          </a:p>
        </p:txBody>
      </p:sp>
      <p:sp>
        <p:nvSpPr>
          <p:cNvPr id="441" name="Google Shape;441;p50"/>
          <p:cNvSpPr txBox="1"/>
          <p:nvPr>
            <p:ph idx="3" type="body"/>
          </p:nvPr>
        </p:nvSpPr>
        <p:spPr>
          <a:xfrm>
            <a:off x="457200" y="4294500"/>
            <a:ext cx="8218800" cy="31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ru"/>
              <a:t>Также могут потребоваться кросс-компилятор RISC-V, инструменты эмуляции.</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51"/>
          <p:cNvSpPr txBox="1"/>
          <p:nvPr>
            <p:ph type="title"/>
          </p:nvPr>
        </p:nvSpPr>
        <p:spPr>
          <a:xfrm>
            <a:off x="1598700" y="2103900"/>
            <a:ext cx="5946600" cy="935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Портирование приложений FreeRTOS на процессоры RISC‑V</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2"/>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приложений FreeRTOS на процессоры RISC‑V</a:t>
            </a:r>
            <a:endParaRPr/>
          </a:p>
        </p:txBody>
      </p:sp>
      <p:sp>
        <p:nvSpPr>
          <p:cNvPr id="452" name="Google Shape;452;p52"/>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Требования для переноса FreeRTOS на процессоры RISC‑V</a:t>
            </a:r>
            <a:endParaRPr/>
          </a:p>
        </p:txBody>
      </p:sp>
      <p:sp>
        <p:nvSpPr>
          <p:cNvPr id="453" name="Google Shape;453;p52"/>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ru"/>
              <a:t>Исходные файлы</a:t>
            </a:r>
            <a:endParaRPr/>
          </a:p>
          <a:p>
            <a:pPr indent="-292100" lvl="1" marL="914400" rtl="0" algn="l">
              <a:spcBef>
                <a:spcPts val="0"/>
              </a:spcBef>
              <a:spcAft>
                <a:spcPts val="0"/>
              </a:spcAft>
              <a:buSzPts val="1000"/>
              <a:buChar char="■"/>
            </a:pPr>
            <a:r>
              <a:rPr lang="ru"/>
              <a:t>Необходимые файлы</a:t>
            </a:r>
            <a:endParaRPr/>
          </a:p>
          <a:p>
            <a:pPr indent="-292100" lvl="1" marL="914400" rtl="0" algn="l">
              <a:spcBef>
                <a:spcPts val="0"/>
              </a:spcBef>
              <a:spcAft>
                <a:spcPts val="0"/>
              </a:spcAft>
              <a:buSzPts val="1000"/>
              <a:buChar char="■"/>
            </a:pPr>
            <a:r>
              <a:rPr lang="ru"/>
              <a:t>При расширениии архитектуры </a:t>
            </a:r>
            <a:r>
              <a:rPr lang="ru">
                <a:latin typeface="Courier New"/>
                <a:ea typeface="Courier New"/>
                <a:cs typeface="Courier New"/>
                <a:sym typeface="Courier New"/>
              </a:rPr>
              <a:t>freertos_risc_v_chip_specific_extensions.h </a:t>
            </a:r>
            <a:r>
              <a:rPr lang="ru"/>
              <a:t>(из каталога </a:t>
            </a:r>
            <a:r>
              <a:rPr lang="ru">
                <a:latin typeface="Courier New"/>
                <a:ea typeface="Courier New"/>
                <a:cs typeface="Courier New"/>
                <a:sym typeface="Courier New"/>
              </a:rPr>
              <a:t>/FreeRTOS/Source/Portable/[compiler]/RISC-V/chip_specific_extensions</a:t>
            </a:r>
            <a:r>
              <a:rPr lang="ru"/>
              <a:t>)</a:t>
            </a:r>
            <a:endParaRPr/>
          </a:p>
          <a:p>
            <a:pPr indent="-279400" lvl="2" marL="1371600" rtl="0" algn="l">
              <a:spcBef>
                <a:spcPts val="0"/>
              </a:spcBef>
              <a:spcAft>
                <a:spcPts val="0"/>
              </a:spcAft>
              <a:buSzPts val="800"/>
              <a:buChar char="☐"/>
            </a:pPr>
            <a:r>
              <a:rPr lang="ru"/>
              <a:t>Включение в путь </a:t>
            </a:r>
            <a:r>
              <a:rPr lang="ru">
                <a:latin typeface="Courier New"/>
                <a:ea typeface="Courier New"/>
                <a:cs typeface="Courier New"/>
                <a:sym typeface="Courier New"/>
              </a:rPr>
              <a:t>include</a:t>
            </a:r>
            <a:r>
              <a:rPr lang="ru"/>
              <a:t> ассемблера</a:t>
            </a:r>
            <a:endParaRPr/>
          </a:p>
          <a:p>
            <a:pPr indent="-279400" lvl="0" marL="457200" rtl="0" algn="l">
              <a:spcBef>
                <a:spcPts val="1000"/>
              </a:spcBef>
              <a:spcAft>
                <a:spcPts val="0"/>
              </a:spcAft>
              <a:buSzPts val="800"/>
              <a:buChar char="☐"/>
            </a:pPr>
            <a:r>
              <a:rPr lang="ru"/>
              <a:t>Настройка FreeRTOSConfig.h</a:t>
            </a:r>
            <a:endParaRPr/>
          </a:p>
          <a:p>
            <a:pPr indent="-292100" lvl="1" marL="914400" rtl="0" algn="l">
              <a:spcBef>
                <a:spcPts val="0"/>
              </a:spcBef>
              <a:spcAft>
                <a:spcPts val="0"/>
              </a:spcAft>
              <a:buSzPts val="1000"/>
              <a:buChar char="■"/>
            </a:pPr>
            <a:r>
              <a:rPr lang="ru"/>
              <a:t>При включении машинного таймера установите </a:t>
            </a:r>
            <a:r>
              <a:rPr lang="ru">
                <a:latin typeface="Courier New"/>
                <a:ea typeface="Courier New"/>
                <a:cs typeface="Courier New"/>
                <a:sym typeface="Courier New"/>
              </a:rPr>
              <a:t>configMTIME_BASE_ADDRESS</a:t>
            </a:r>
            <a:r>
              <a:rPr lang="ru"/>
              <a:t> в базовый адрес </a:t>
            </a:r>
            <a:r>
              <a:rPr lang="ru">
                <a:latin typeface="Courier New"/>
                <a:ea typeface="Courier New"/>
                <a:cs typeface="Courier New"/>
                <a:sym typeface="Courier New"/>
              </a:rPr>
              <a:t>MTIME</a:t>
            </a:r>
            <a:r>
              <a:rPr lang="ru"/>
              <a:t>, а </a:t>
            </a:r>
            <a:r>
              <a:rPr lang="ru">
                <a:latin typeface="Courier New"/>
                <a:ea typeface="Courier New"/>
                <a:cs typeface="Courier New"/>
                <a:sym typeface="Courier New"/>
              </a:rPr>
              <a:t>configMTIMECMP_BASE_ADDRESS</a:t>
            </a:r>
            <a:r>
              <a:rPr lang="ru"/>
              <a:t> — адрес </a:t>
            </a:r>
            <a:r>
              <a:rPr lang="ru">
                <a:latin typeface="Courier New"/>
                <a:ea typeface="Courier New"/>
                <a:cs typeface="Courier New"/>
                <a:sym typeface="Courier New"/>
              </a:rPr>
              <a:t>MTIMECMP</a:t>
            </a:r>
            <a:r>
              <a:rPr lang="ru"/>
              <a:t>, иначе — оба значения в 0</a:t>
            </a:r>
            <a:endParaRPr/>
          </a:p>
          <a:p>
            <a:pPr indent="-279400" lvl="0" marL="457200" rtl="0" algn="l">
              <a:spcBef>
                <a:spcPts val="1000"/>
              </a:spcBef>
              <a:spcAft>
                <a:spcPts val="0"/>
              </a:spcAft>
              <a:buSzPts val="800"/>
              <a:buChar char="☐"/>
            </a:pPr>
            <a:r>
              <a:rPr lang="ru"/>
              <a:t>Настройка стека прерываний</a:t>
            </a:r>
            <a:endParaRPr/>
          </a:p>
          <a:p>
            <a:pPr indent="-292100" lvl="1" marL="914400" rtl="0" algn="l">
              <a:spcBef>
                <a:spcPts val="0"/>
              </a:spcBef>
              <a:spcAft>
                <a:spcPts val="0"/>
              </a:spcAft>
              <a:buSzPts val="1000"/>
              <a:buChar char="■"/>
            </a:pPr>
            <a:r>
              <a:rPr lang="ru"/>
              <a:t>Определение  в скрипте компоновщика</a:t>
            </a:r>
            <a:endParaRPr/>
          </a:p>
          <a:p>
            <a:pPr indent="-292100" lvl="1" marL="914400" rtl="0" algn="l">
              <a:spcBef>
                <a:spcPts val="0"/>
              </a:spcBef>
              <a:spcAft>
                <a:spcPts val="0"/>
              </a:spcAft>
              <a:buSzPts val="1000"/>
              <a:buChar char="■"/>
            </a:pPr>
            <a:r>
              <a:rPr lang="ru"/>
              <a:t>Объявление на уровне порта</a:t>
            </a:r>
            <a:endParaRPr/>
          </a:p>
          <a:p>
            <a:pPr indent="-279400" lvl="0" marL="457200" rtl="0" algn="l">
              <a:spcBef>
                <a:spcPts val="1000"/>
              </a:spcBef>
              <a:spcAft>
                <a:spcPts val="0"/>
              </a:spcAft>
              <a:buSzPts val="800"/>
              <a:buChar char="☐"/>
            </a:pPr>
            <a:r>
              <a:rPr lang="ru"/>
              <a:t>Необходимые параметры компилятора и ассемблера</a:t>
            </a:r>
            <a:endParaRPr/>
          </a:p>
          <a:p>
            <a:pPr indent="-292100" lvl="1" marL="914400" rtl="0" algn="l">
              <a:spcBef>
                <a:spcPts val="0"/>
              </a:spcBef>
              <a:spcAft>
                <a:spcPts val="0"/>
              </a:spcAft>
              <a:buSzPts val="1000"/>
              <a:buChar char="■"/>
            </a:pPr>
            <a:r>
              <a:rPr lang="ru"/>
              <a:t>Задание обработчика внешнего прерывания</a:t>
            </a:r>
            <a:endParaRPr/>
          </a:p>
          <a:p>
            <a:pPr indent="-279400" lvl="2" marL="1371600" rtl="0" algn="l">
              <a:spcBef>
                <a:spcPts val="0"/>
              </a:spcBef>
              <a:spcAft>
                <a:spcPts val="0"/>
              </a:spcAft>
              <a:buSzPts val="800"/>
              <a:buChar char="☐"/>
            </a:pPr>
            <a:r>
              <a:rPr lang="ru"/>
              <a:t>Найти имя обработчика вида </a:t>
            </a:r>
            <a:r>
              <a:rPr lang="ru">
                <a:latin typeface="Courier New"/>
                <a:ea typeface="Courier New"/>
                <a:cs typeface="Courier New"/>
                <a:sym typeface="Courier New"/>
              </a:rPr>
              <a:t>void ext_int_handler (uint32_t cause)</a:t>
            </a:r>
            <a:endParaRPr>
              <a:latin typeface="Courier New"/>
              <a:ea typeface="Courier New"/>
              <a:cs typeface="Courier New"/>
              <a:sym typeface="Courier New"/>
            </a:endParaRPr>
          </a:p>
          <a:p>
            <a:pPr indent="-279400" lvl="2" marL="1371600" rtl="0" algn="l">
              <a:spcBef>
                <a:spcPts val="0"/>
              </a:spcBef>
              <a:spcAft>
                <a:spcPts val="0"/>
              </a:spcAft>
              <a:buSzPts val="800"/>
              <a:buFont typeface="Courier New"/>
              <a:buChar char="☐"/>
            </a:pPr>
            <a:r>
              <a:rPr lang="ru"/>
              <a:t>Определить макрос ассемблера </a:t>
            </a:r>
            <a:r>
              <a:rPr lang="ru">
                <a:latin typeface="Courier New"/>
                <a:ea typeface="Courier New"/>
                <a:cs typeface="Courier New"/>
                <a:sym typeface="Courier New"/>
              </a:rPr>
              <a:t>-DportasmHANDLE_INTERRUPT=ext_int_handler</a:t>
            </a:r>
            <a:endParaRPr>
              <a:latin typeface="Courier New"/>
              <a:ea typeface="Courier New"/>
              <a:cs typeface="Courier New"/>
              <a:sym typeface="Courier New"/>
            </a:endParaRPr>
          </a:p>
          <a:p>
            <a:pPr indent="-292100" lvl="1" marL="914400" rtl="0" algn="l">
              <a:spcBef>
                <a:spcPts val="0"/>
              </a:spcBef>
              <a:spcAft>
                <a:spcPts val="0"/>
              </a:spcAft>
              <a:buSzPts val="1000"/>
              <a:buChar char="■"/>
            </a:pPr>
            <a:r>
              <a:rPr lang="ru"/>
              <a:t>Включение заголовочного файла, специфичного для процессора в </a:t>
            </a:r>
            <a:r>
              <a:rPr lang="ru">
                <a:latin typeface="Courier New"/>
                <a:ea typeface="Courier New"/>
                <a:cs typeface="Courier New"/>
                <a:sym typeface="Courier New"/>
              </a:rPr>
              <a:t>include</a:t>
            </a:r>
            <a:r>
              <a:rPr lang="ru"/>
              <a:t> путь ассемблера</a:t>
            </a:r>
            <a:endParaRPr/>
          </a:p>
          <a:p>
            <a:pPr indent="-279400" lvl="0" marL="457200" rtl="0" algn="l">
              <a:spcBef>
                <a:spcPts val="1000"/>
              </a:spcBef>
              <a:spcAft>
                <a:spcPts val="1200"/>
              </a:spcAft>
              <a:buSzPts val="800"/>
              <a:buChar char="☐"/>
            </a:pPr>
            <a:r>
              <a:rPr lang="ru"/>
              <a:t>Установка обработчика ловушек FreeRTOS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53"/>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приложений FreeRTOS на процессоры RISC‑V</a:t>
            </a:r>
            <a:endParaRPr/>
          </a:p>
        </p:txBody>
      </p:sp>
      <p:sp>
        <p:nvSpPr>
          <p:cNvPr id="459" name="Google Shape;459;p53"/>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Проверка портированной версии FreeRTOS на RISC‑V</a:t>
            </a:r>
            <a:endParaRPr/>
          </a:p>
        </p:txBody>
      </p:sp>
      <p:sp>
        <p:nvSpPr>
          <p:cNvPr id="460" name="Google Shape;460;p53"/>
          <p:cNvSpPr txBox="1"/>
          <p:nvPr>
            <p:ph idx="1" type="body"/>
          </p:nvPr>
        </p:nvSpPr>
        <p:spPr>
          <a:xfrm>
            <a:off x="457200" y="1513500"/>
            <a:ext cx="8218800" cy="3157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ru" sz="1100">
                <a:solidFill>
                  <a:srgbClr val="D73A49"/>
                </a:solidFill>
              </a:rPr>
              <a:t>int</a:t>
            </a:r>
            <a:r>
              <a:rPr lang="ru" sz="1100">
                <a:solidFill>
                  <a:srgbClr val="24292E"/>
                </a:solidFill>
              </a:rPr>
              <a:t> </a:t>
            </a:r>
            <a:r>
              <a:rPr lang="ru" sz="1100">
                <a:solidFill>
                  <a:srgbClr val="6F42C1"/>
                </a:solidFill>
              </a:rPr>
              <a:t>main_blinky</a:t>
            </a:r>
            <a:r>
              <a:rPr lang="ru" sz="1100">
                <a:solidFill>
                  <a:srgbClr val="24292E"/>
                </a:solidFill>
              </a:rPr>
              <a:t>( </a:t>
            </a:r>
            <a:r>
              <a:rPr lang="ru" sz="1100">
                <a:solidFill>
                  <a:srgbClr val="D73A49"/>
                </a:solidFill>
              </a:rPr>
              <a:t>void</a:t>
            </a:r>
            <a:r>
              <a:rPr lang="ru" sz="1100">
                <a:solidFill>
                  <a:srgbClr val="24292E"/>
                </a:solidFill>
              </a:rPr>
              <a:t> )</a:t>
            </a:r>
            <a:br>
              <a:rPr lang="ru" sz="1100">
                <a:solidFill>
                  <a:srgbClr val="24292E"/>
                </a:solidFill>
              </a:rPr>
            </a:br>
            <a:r>
              <a:rPr lang="ru" sz="1100">
                <a:solidFill>
                  <a:srgbClr val="24292E"/>
                </a:solidFill>
              </a:rPr>
              <a:t>{</a:t>
            </a:r>
            <a:br>
              <a:rPr lang="ru" sz="1100">
                <a:solidFill>
                  <a:srgbClr val="24292E"/>
                </a:solidFill>
              </a:rPr>
            </a:br>
            <a:r>
              <a:rPr lang="ru" sz="1100">
                <a:solidFill>
                  <a:srgbClr val="24292E"/>
                </a:solidFill>
              </a:rPr>
              <a:t>    vSendString( </a:t>
            </a:r>
            <a:r>
              <a:rPr lang="ru" sz="1100">
                <a:solidFill>
                  <a:srgbClr val="032F62"/>
                </a:solidFill>
              </a:rPr>
              <a:t>"Hello FreeRTOS!"</a:t>
            </a:r>
            <a:r>
              <a:rPr lang="ru" sz="1100">
                <a:solidFill>
                  <a:srgbClr val="24292E"/>
                </a:solidFill>
              </a:rPr>
              <a:t> );</a:t>
            </a:r>
            <a:br>
              <a:rPr lang="ru" sz="1100">
                <a:solidFill>
                  <a:srgbClr val="24292E"/>
                </a:solidFill>
              </a:rPr>
            </a:br>
            <a:r>
              <a:rPr lang="ru" sz="1100">
                <a:solidFill>
                  <a:srgbClr val="24292E"/>
                </a:solidFill>
              </a:rPr>
              <a:t>    xQueue = xQueueCreate( mainQUEUE_LENGTH, </a:t>
            </a:r>
            <a:r>
              <a:rPr lang="ru" sz="1100">
                <a:solidFill>
                  <a:srgbClr val="D73A49"/>
                </a:solidFill>
              </a:rPr>
              <a:t>sizeof</a:t>
            </a:r>
            <a:r>
              <a:rPr lang="ru" sz="1100">
                <a:solidFill>
                  <a:srgbClr val="24292E"/>
                </a:solidFill>
              </a:rPr>
              <a:t>( </a:t>
            </a:r>
            <a:r>
              <a:rPr lang="ru" sz="1100">
                <a:solidFill>
                  <a:srgbClr val="D73A49"/>
                </a:solidFill>
              </a:rPr>
              <a:t>uint32_t</a:t>
            </a:r>
            <a:r>
              <a:rPr lang="ru" sz="1100">
                <a:solidFill>
                  <a:srgbClr val="24292E"/>
                </a:solidFill>
              </a:rPr>
              <a:t> ) );</a:t>
            </a:r>
            <a:br>
              <a:rPr lang="ru" sz="1100">
                <a:solidFill>
                  <a:srgbClr val="24292E"/>
                </a:solidFill>
              </a:rPr>
            </a:br>
            <a:r>
              <a:rPr lang="ru" sz="1100">
                <a:solidFill>
                  <a:srgbClr val="24292E"/>
                </a:solidFill>
              </a:rPr>
              <a:t> </a:t>
            </a:r>
            <a:r>
              <a:rPr lang="ru" sz="1100">
                <a:solidFill>
                  <a:srgbClr val="24292E"/>
                </a:solidFill>
              </a:rPr>
              <a:t>   </a:t>
            </a:r>
            <a:r>
              <a:rPr lang="ru" sz="1100">
                <a:solidFill>
                  <a:srgbClr val="D73A49"/>
                </a:solidFill>
              </a:rPr>
              <a:t>if</a:t>
            </a:r>
            <a:r>
              <a:rPr lang="ru" sz="1100">
                <a:solidFill>
                  <a:srgbClr val="24292E"/>
                </a:solidFill>
              </a:rPr>
              <a:t>( xQueue != </a:t>
            </a:r>
            <a:r>
              <a:rPr lang="ru" sz="1100">
                <a:solidFill>
                  <a:srgbClr val="005CC5"/>
                </a:solidFill>
              </a:rPr>
              <a:t>NULL</a:t>
            </a:r>
            <a:r>
              <a:rPr lang="ru" sz="1100">
                <a:solidFill>
                  <a:srgbClr val="24292E"/>
                </a:solidFill>
              </a:rPr>
              <a:t> )</a:t>
            </a:r>
            <a:br>
              <a:rPr lang="ru" sz="1100">
                <a:solidFill>
                  <a:srgbClr val="24292E"/>
                </a:solidFill>
              </a:rPr>
            </a:br>
            <a:r>
              <a:rPr lang="ru" sz="1100">
                <a:solidFill>
                  <a:srgbClr val="24292E"/>
                </a:solidFill>
              </a:rPr>
              <a:t>    {</a:t>
            </a:r>
            <a:br>
              <a:rPr lang="ru" sz="1100">
                <a:solidFill>
                  <a:srgbClr val="6A737D"/>
                </a:solidFill>
              </a:rPr>
            </a:br>
            <a:r>
              <a:rPr lang="ru" sz="1100">
                <a:solidFill>
                  <a:srgbClr val="24292E"/>
                </a:solidFill>
              </a:rPr>
              <a:t>        xTaskCreate( prvQueueReceiveTask, </a:t>
            </a:r>
            <a:r>
              <a:rPr lang="ru" sz="1100">
                <a:solidFill>
                  <a:srgbClr val="032F62"/>
                </a:solidFill>
              </a:rPr>
              <a:t>"Rx"</a:t>
            </a:r>
            <a:r>
              <a:rPr lang="ru" sz="1100">
                <a:solidFill>
                  <a:srgbClr val="24292E"/>
                </a:solidFill>
              </a:rPr>
              <a:t>,</a:t>
            </a:r>
            <a:br>
              <a:rPr lang="ru" sz="1100">
                <a:solidFill>
                  <a:srgbClr val="24292E"/>
                </a:solidFill>
              </a:rPr>
            </a:br>
            <a:r>
              <a:rPr lang="ru" sz="1100">
                <a:solidFill>
                  <a:srgbClr val="24292E"/>
                </a:solidFill>
              </a:rPr>
              <a:t>            configMINIMAL_STACK_SIZE * </a:t>
            </a:r>
            <a:r>
              <a:rPr lang="ru" sz="1100">
                <a:solidFill>
                  <a:srgbClr val="005CC5"/>
                </a:solidFill>
              </a:rPr>
              <a:t>2U</a:t>
            </a:r>
            <a:r>
              <a:rPr lang="ru" sz="1100">
                <a:solidFill>
                  <a:srgbClr val="24292E"/>
                </a:solidFill>
              </a:rPr>
              <a:t>, </a:t>
            </a:r>
            <a:r>
              <a:rPr lang="ru" sz="1100">
                <a:solidFill>
                  <a:srgbClr val="005CC5"/>
                </a:solidFill>
              </a:rPr>
              <a:t>NULL</a:t>
            </a:r>
            <a:r>
              <a:rPr lang="ru" sz="1100">
                <a:solidFill>
                  <a:srgbClr val="24292E"/>
                </a:solidFill>
              </a:rPr>
              <a:t>,</a:t>
            </a:r>
            <a:br>
              <a:rPr lang="ru" sz="1100">
                <a:solidFill>
                  <a:srgbClr val="24292E"/>
                </a:solidFill>
              </a:rPr>
            </a:br>
            <a:r>
              <a:rPr lang="ru" sz="1100">
                <a:solidFill>
                  <a:srgbClr val="24292E"/>
                </a:solidFill>
              </a:rPr>
              <a:t>            mainQUEUE_RECEIVE_TASK_PRIORITY, </a:t>
            </a:r>
            <a:r>
              <a:rPr lang="ru" sz="1100">
                <a:solidFill>
                  <a:srgbClr val="005CC5"/>
                </a:solidFill>
              </a:rPr>
              <a:t>NULL</a:t>
            </a:r>
            <a:r>
              <a:rPr lang="ru" sz="1100">
                <a:solidFill>
                  <a:srgbClr val="24292E"/>
                </a:solidFill>
              </a:rPr>
              <a:t> );</a:t>
            </a:r>
            <a:br>
              <a:rPr lang="ru" sz="1100">
                <a:solidFill>
                  <a:srgbClr val="24292E"/>
                </a:solidFill>
              </a:rPr>
            </a:br>
            <a:r>
              <a:rPr lang="ru" sz="1100">
                <a:solidFill>
                  <a:srgbClr val="24292E"/>
                </a:solidFill>
              </a:rPr>
              <a:t>        xTaskCreate( prvQueueSendTask, </a:t>
            </a:r>
            <a:r>
              <a:rPr lang="ru" sz="1100">
                <a:solidFill>
                  <a:srgbClr val="032F62"/>
                </a:solidFill>
              </a:rPr>
              <a:t>"Tx"</a:t>
            </a:r>
            <a:r>
              <a:rPr lang="ru" sz="1100">
                <a:solidFill>
                  <a:srgbClr val="24292E"/>
                </a:solidFill>
              </a:rPr>
              <a:t>,</a:t>
            </a:r>
            <a:br>
              <a:rPr lang="ru" sz="1100">
                <a:solidFill>
                  <a:srgbClr val="24292E"/>
                </a:solidFill>
              </a:rPr>
            </a:br>
            <a:r>
              <a:rPr lang="ru" sz="1100">
                <a:solidFill>
                  <a:srgbClr val="24292E"/>
                </a:solidFill>
              </a:rPr>
              <a:t>            configMINIMAL_STACK_SIZE * </a:t>
            </a:r>
            <a:r>
              <a:rPr lang="ru" sz="1100">
                <a:solidFill>
                  <a:srgbClr val="005CC5"/>
                </a:solidFill>
              </a:rPr>
              <a:t>2U</a:t>
            </a:r>
            <a:r>
              <a:rPr lang="ru" sz="1100">
                <a:solidFill>
                  <a:srgbClr val="24292E"/>
                </a:solidFill>
              </a:rPr>
              <a:t>, </a:t>
            </a:r>
            <a:r>
              <a:rPr lang="ru" sz="1100">
                <a:solidFill>
                  <a:srgbClr val="005CC5"/>
                </a:solidFill>
              </a:rPr>
              <a:t>NULL</a:t>
            </a:r>
            <a:r>
              <a:rPr lang="ru" sz="1100">
                <a:solidFill>
                  <a:srgbClr val="24292E"/>
                </a:solidFill>
              </a:rPr>
              <a:t>,</a:t>
            </a:r>
            <a:br>
              <a:rPr lang="ru" sz="1100">
                <a:solidFill>
                  <a:srgbClr val="24292E"/>
                </a:solidFill>
              </a:rPr>
            </a:br>
            <a:r>
              <a:rPr lang="ru" sz="1100">
                <a:solidFill>
                  <a:srgbClr val="24292E"/>
                </a:solidFill>
              </a:rPr>
              <a:t>            mainQUEUE_SEND_TASK_PRIORITY, </a:t>
            </a:r>
            <a:r>
              <a:rPr lang="ru" sz="1100">
                <a:solidFill>
                  <a:srgbClr val="005CC5"/>
                </a:solidFill>
              </a:rPr>
              <a:t>NULL</a:t>
            </a:r>
            <a:r>
              <a:rPr lang="ru" sz="1100">
                <a:solidFill>
                  <a:srgbClr val="24292E"/>
                </a:solidFill>
              </a:rPr>
              <a:t> );</a:t>
            </a:r>
            <a:br>
              <a:rPr lang="ru" sz="1100">
                <a:solidFill>
                  <a:srgbClr val="24292E"/>
                </a:solidFill>
              </a:rPr>
            </a:br>
            <a:r>
              <a:rPr lang="ru" sz="1100">
                <a:solidFill>
                  <a:srgbClr val="24292E"/>
                </a:solidFill>
              </a:rPr>
              <a:t>    }</a:t>
            </a:r>
            <a:br>
              <a:rPr lang="ru" sz="1100">
                <a:solidFill>
                  <a:srgbClr val="24292E"/>
                </a:solidFill>
              </a:rPr>
            </a:br>
            <a:r>
              <a:rPr lang="ru" sz="1100">
                <a:solidFill>
                  <a:srgbClr val="24292E"/>
                </a:solidFill>
              </a:rPr>
              <a:t>    vTaskStartScheduler();</a:t>
            </a:r>
            <a:br>
              <a:rPr lang="ru" sz="1100">
                <a:solidFill>
                  <a:srgbClr val="24292E"/>
                </a:solidFill>
              </a:rPr>
            </a:br>
            <a:r>
              <a:rPr lang="ru" sz="1100">
                <a:solidFill>
                  <a:srgbClr val="24292E"/>
                </a:solidFill>
              </a:rPr>
              <a:t>    </a:t>
            </a:r>
            <a:r>
              <a:rPr lang="ru" sz="1100">
                <a:solidFill>
                  <a:srgbClr val="D73A49"/>
                </a:solidFill>
              </a:rPr>
              <a:t>return</a:t>
            </a:r>
            <a:r>
              <a:rPr lang="ru" sz="1100">
                <a:solidFill>
                  <a:srgbClr val="24292E"/>
                </a:solidFill>
              </a:rPr>
              <a:t> </a:t>
            </a:r>
            <a:r>
              <a:rPr lang="ru" sz="1100">
                <a:solidFill>
                  <a:srgbClr val="005CC5"/>
                </a:solidFill>
              </a:rPr>
              <a:t>0</a:t>
            </a:r>
            <a:r>
              <a:rPr lang="ru" sz="1100">
                <a:solidFill>
                  <a:srgbClr val="24292E"/>
                </a:solidFill>
              </a:rPr>
              <a:t>;</a:t>
            </a:r>
            <a:br>
              <a:rPr lang="ru" sz="1100">
                <a:solidFill>
                  <a:srgbClr val="24292E"/>
                </a:solidFill>
              </a:rPr>
            </a:br>
            <a:r>
              <a:rPr lang="ru" sz="1100">
                <a:solidFill>
                  <a:srgbClr val="24292E"/>
                </a:solidFill>
              </a:rPr>
              <a:t>}</a:t>
            </a:r>
            <a:endParaRPr>
              <a:latin typeface="Nunito Sans"/>
              <a:ea typeface="Nunito Sans"/>
              <a:cs typeface="Nunito Sans"/>
              <a:sym typeface="Nunito Sans"/>
            </a:endParaRPr>
          </a:p>
        </p:txBody>
      </p:sp>
      <p:sp>
        <p:nvSpPr>
          <p:cNvPr id="461" name="Google Shape;461;p53"/>
          <p:cNvSpPr txBox="1"/>
          <p:nvPr>
            <p:ph idx="3" type="body"/>
          </p:nvPr>
        </p:nvSpPr>
        <p:spPr>
          <a:xfrm>
            <a:off x="457200" y="943200"/>
            <a:ext cx="8218800" cy="570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ru"/>
              <a:t>Тестовый пример для проверки портирования. Он включает две задачи FreeRTOS и планировщик, работающий между ними. Есть также очередь, которая используется для передачи управления между задачами.</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54"/>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Портирование приложений FreeRTOS на процессоры RISC‑V</a:t>
            </a:r>
            <a:endParaRPr/>
          </a:p>
        </p:txBody>
      </p:sp>
      <p:sp>
        <p:nvSpPr>
          <p:cNvPr id="467" name="Google Shape;467;p54"/>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Пример сборки и запуска</a:t>
            </a:r>
            <a:endParaRPr/>
          </a:p>
        </p:txBody>
      </p:sp>
      <p:sp>
        <p:nvSpPr>
          <p:cNvPr id="468" name="Google Shape;468;p54"/>
          <p:cNvSpPr txBox="1"/>
          <p:nvPr>
            <p:ph idx="1" type="body"/>
          </p:nvPr>
        </p:nvSpPr>
        <p:spPr>
          <a:xfrm>
            <a:off x="457200" y="2315825"/>
            <a:ext cx="8218800" cy="31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ru"/>
              <a:t>export PATH=&lt;путь до тулчейна&gt;/bin:$PATH</a:t>
            </a:r>
            <a:endParaRPr/>
          </a:p>
        </p:txBody>
      </p:sp>
      <p:sp>
        <p:nvSpPr>
          <p:cNvPr id="469" name="Google Shape;469;p54"/>
          <p:cNvSpPr txBox="1"/>
          <p:nvPr>
            <p:ph idx="3" type="body"/>
          </p:nvPr>
        </p:nvSpPr>
        <p:spPr>
          <a:xfrm>
            <a:off x="457200" y="943200"/>
            <a:ext cx="8218800" cy="130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Для запуска понадобятся: </a:t>
            </a:r>
            <a:endParaRPr/>
          </a:p>
          <a:p>
            <a:pPr indent="-279400" lvl="0" marL="457200" rtl="0" algn="l">
              <a:spcBef>
                <a:spcPts val="1200"/>
              </a:spcBef>
              <a:spcAft>
                <a:spcPts val="0"/>
              </a:spcAft>
              <a:buSzPts val="800"/>
              <a:buChar char="☐"/>
            </a:pPr>
            <a:r>
              <a:rPr lang="ru"/>
              <a:t>тулчейн GNU RISC‑V</a:t>
            </a:r>
            <a:endParaRPr/>
          </a:p>
          <a:p>
            <a:pPr indent="-279400" lvl="0" marL="457200" rtl="0" algn="l">
              <a:spcBef>
                <a:spcPts val="0"/>
              </a:spcBef>
              <a:spcAft>
                <a:spcPts val="0"/>
              </a:spcAft>
              <a:buSzPts val="800"/>
              <a:buChar char="☐"/>
            </a:pPr>
            <a:r>
              <a:rPr lang="ru"/>
              <a:t>qemu-riscv32-system</a:t>
            </a:r>
            <a:endParaRPr/>
          </a:p>
          <a:p>
            <a:pPr indent="-279400" lvl="0" marL="457200" rtl="0" algn="l">
              <a:spcBef>
                <a:spcPts val="0"/>
              </a:spcBef>
              <a:spcAft>
                <a:spcPts val="0"/>
              </a:spcAft>
              <a:buSzPts val="800"/>
              <a:buChar char="☐"/>
            </a:pPr>
            <a:r>
              <a:rPr lang="ru"/>
              <a:t>ОС Linux</a:t>
            </a:r>
            <a:endParaRPr/>
          </a:p>
          <a:p>
            <a:pPr indent="0" lvl="0" marL="0" rtl="0" algn="l">
              <a:spcBef>
                <a:spcPts val="1200"/>
              </a:spcBef>
              <a:spcAft>
                <a:spcPts val="0"/>
              </a:spcAft>
              <a:buNone/>
            </a:pPr>
            <a:r>
              <a:rPr b="1" lang="ru"/>
              <a:t>Настройка тулчейна</a:t>
            </a:r>
            <a:endParaRPr b="1"/>
          </a:p>
          <a:p>
            <a:pPr indent="0" lvl="0" marL="0" rtl="0" algn="l">
              <a:spcBef>
                <a:spcPts val="1200"/>
              </a:spcBef>
              <a:spcAft>
                <a:spcPts val="0"/>
              </a:spcAft>
              <a:buNone/>
            </a:pPr>
            <a:r>
              <a:t/>
            </a:r>
            <a:endParaRPr/>
          </a:p>
          <a:p>
            <a:pPr indent="0" lvl="0" marL="0" rtl="0" algn="l">
              <a:spcBef>
                <a:spcPts val="1200"/>
              </a:spcBef>
              <a:spcAft>
                <a:spcPts val="0"/>
              </a:spcAft>
              <a:buNone/>
            </a:pPr>
            <a:r>
              <a:rPr b="1" lang="ru"/>
              <a:t>Сборка примера</a:t>
            </a:r>
            <a:endParaRPr b="1"/>
          </a:p>
          <a:p>
            <a:pPr indent="0" lvl="0" marL="0" rtl="0" algn="l">
              <a:spcBef>
                <a:spcPts val="1200"/>
              </a:spcBef>
              <a:spcAft>
                <a:spcPts val="0"/>
              </a:spcAft>
              <a:buNone/>
            </a:pPr>
            <a:r>
              <a:t/>
            </a:r>
            <a:endParaRPr/>
          </a:p>
          <a:p>
            <a:pPr indent="0" lvl="0" marL="0" rtl="0" algn="l">
              <a:spcBef>
                <a:spcPts val="1200"/>
              </a:spcBef>
              <a:spcAft>
                <a:spcPts val="1200"/>
              </a:spcAft>
              <a:buNone/>
            </a:pPr>
            <a:r>
              <a:rPr b="1" lang="ru"/>
              <a:t>Запуск примера</a:t>
            </a:r>
            <a:endParaRPr b="1"/>
          </a:p>
        </p:txBody>
      </p:sp>
      <p:sp>
        <p:nvSpPr>
          <p:cNvPr id="470" name="Google Shape;470;p54"/>
          <p:cNvSpPr txBox="1"/>
          <p:nvPr>
            <p:ph idx="1" type="body"/>
          </p:nvPr>
        </p:nvSpPr>
        <p:spPr>
          <a:xfrm>
            <a:off x="457200" y="2925425"/>
            <a:ext cx="8218800" cy="31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ru"/>
              <a:t>make</a:t>
            </a:r>
            <a:endParaRPr/>
          </a:p>
        </p:txBody>
      </p:sp>
      <p:sp>
        <p:nvSpPr>
          <p:cNvPr id="471" name="Google Shape;471;p54"/>
          <p:cNvSpPr txBox="1"/>
          <p:nvPr>
            <p:ph idx="1" type="body"/>
          </p:nvPr>
        </p:nvSpPr>
        <p:spPr>
          <a:xfrm>
            <a:off x="457200" y="3535025"/>
            <a:ext cx="8218800" cy="1116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ru"/>
              <a:t>qemu-system-riscv32 -nographic -machine virt -net none \</a:t>
            </a:r>
            <a:br>
              <a:rPr lang="ru"/>
            </a:br>
            <a:r>
              <a:rPr lang="ru"/>
              <a:t>   -chardev stdio,id=con,mux=on -serial chardev:con \</a:t>
            </a:r>
            <a:br>
              <a:rPr lang="ru"/>
            </a:br>
            <a:r>
              <a:rPr lang="ru"/>
              <a:t>   -mon chardev=con,mode=readline -bios none \</a:t>
            </a:r>
            <a:br>
              <a:rPr lang="ru"/>
            </a:br>
            <a:r>
              <a:rPr lang="ru"/>
              <a:t>   -smp 4 -kernel ./build/RTOSDemo.axf</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55"/>
          <p:cNvSpPr txBox="1"/>
          <p:nvPr>
            <p:ph type="title"/>
          </p:nvPr>
        </p:nvSpPr>
        <p:spPr>
          <a:xfrm>
            <a:off x="1598700" y="2148150"/>
            <a:ext cx="5946600" cy="847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Создание приложений под FreeRTOS и RISC‑V</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56"/>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Создание приложений под FreeRTOS и RISC‑V</a:t>
            </a:r>
            <a:endParaRPr/>
          </a:p>
        </p:txBody>
      </p:sp>
      <p:sp>
        <p:nvSpPr>
          <p:cNvPr id="482" name="Google Shape;482;p56"/>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Этапы создания приложения</a:t>
            </a:r>
            <a:endParaRPr/>
          </a:p>
        </p:txBody>
      </p:sp>
      <p:sp>
        <p:nvSpPr>
          <p:cNvPr id="483" name="Google Shape;483;p56"/>
          <p:cNvSpPr txBox="1"/>
          <p:nvPr>
            <p:ph idx="1" type="body"/>
          </p:nvPr>
        </p:nvSpPr>
        <p:spPr>
          <a:xfrm>
            <a:off x="462600" y="3495775"/>
            <a:ext cx="8218800" cy="31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ru" sz="1050">
                <a:solidFill>
                  <a:srgbClr val="24292E"/>
                </a:solidFill>
              </a:rPr>
              <a:t>xTaskCreate( vTaskCode, </a:t>
            </a:r>
            <a:r>
              <a:rPr lang="ru" sz="1050">
                <a:solidFill>
                  <a:srgbClr val="032F62"/>
                </a:solidFill>
              </a:rPr>
              <a:t>"Demo task"</a:t>
            </a:r>
            <a:r>
              <a:rPr lang="ru" sz="1050">
                <a:solidFill>
                  <a:srgbClr val="24292E"/>
                </a:solidFill>
              </a:rPr>
              <a:t>, STACK_SIZE, (</a:t>
            </a:r>
            <a:r>
              <a:rPr lang="ru" sz="1050">
                <a:solidFill>
                  <a:srgbClr val="D73A49"/>
                </a:solidFill>
              </a:rPr>
              <a:t>void</a:t>
            </a:r>
            <a:r>
              <a:rPr lang="ru" sz="1050">
                <a:solidFill>
                  <a:srgbClr val="24292E"/>
                </a:solidFill>
              </a:rPr>
              <a:t>*) &amp;xParameter, TASK_PRIORITY, &amp;xHandle )</a:t>
            </a:r>
            <a:endParaRPr/>
          </a:p>
        </p:txBody>
      </p:sp>
      <p:sp>
        <p:nvSpPr>
          <p:cNvPr id="484" name="Google Shape;484;p56"/>
          <p:cNvSpPr txBox="1"/>
          <p:nvPr>
            <p:ph idx="3" type="body"/>
          </p:nvPr>
        </p:nvSpPr>
        <p:spPr>
          <a:xfrm>
            <a:off x="457200" y="943200"/>
            <a:ext cx="8218800" cy="23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ru"/>
              <a:t>Шаг 1</a:t>
            </a:r>
            <a:br>
              <a:rPr lang="ru"/>
            </a:br>
            <a:r>
              <a:rPr lang="ru"/>
              <a:t>Файлы и настройки, представленные </a:t>
            </a:r>
            <a:r>
              <a:rPr lang="ru" u="sng">
                <a:solidFill>
                  <a:schemeClr val="accent5"/>
                </a:solidFill>
                <a:hlinkClick action="ppaction://hlinksldjump" r:id="rId3">
                  <a:extLst>
                    <a:ext uri="{A12FA001-AC4F-418D-AE19-62706E023703}">
                      <ahyp:hlinkClr val="tx"/>
                    </a:ext>
                  </a:extLst>
                </a:hlinkClick>
              </a:rPr>
              <a:t>здесь</a:t>
            </a:r>
            <a:endParaRPr/>
          </a:p>
          <a:p>
            <a:pPr indent="0" lvl="0" marL="0" rtl="0" algn="l">
              <a:spcBef>
                <a:spcPts val="1200"/>
              </a:spcBef>
              <a:spcAft>
                <a:spcPts val="0"/>
              </a:spcAft>
              <a:buClr>
                <a:schemeClr val="dk1"/>
              </a:buClr>
              <a:buSzPts val="1100"/>
              <a:buFont typeface="Arial"/>
              <a:buNone/>
            </a:pPr>
            <a:r>
              <a:rPr b="1" lang="ru"/>
              <a:t>Шаг 2</a:t>
            </a:r>
            <a:br>
              <a:rPr lang="ru"/>
            </a:br>
            <a:r>
              <a:rPr lang="ru"/>
              <a:t>Определение требований к приложению:</a:t>
            </a:r>
            <a:endParaRPr/>
          </a:p>
          <a:p>
            <a:pPr indent="-279400" lvl="0" marL="457200" rtl="0" algn="l">
              <a:spcBef>
                <a:spcPts val="0"/>
              </a:spcBef>
              <a:spcAft>
                <a:spcPts val="0"/>
              </a:spcAft>
              <a:buSzPts val="800"/>
              <a:buChar char="☐"/>
            </a:pPr>
            <a:r>
              <a:rPr lang="ru"/>
              <a:t>Необходимые задачи для приложения</a:t>
            </a:r>
            <a:endParaRPr/>
          </a:p>
          <a:p>
            <a:pPr indent="-279400" lvl="0" marL="457200" rtl="0" algn="l">
              <a:spcBef>
                <a:spcPts val="0"/>
              </a:spcBef>
              <a:spcAft>
                <a:spcPts val="0"/>
              </a:spcAft>
              <a:buSzPts val="800"/>
              <a:buChar char="☐"/>
            </a:pPr>
            <a:r>
              <a:rPr lang="ru"/>
              <a:t>Взаимодействие между задачами</a:t>
            </a:r>
            <a:endParaRPr/>
          </a:p>
          <a:p>
            <a:pPr indent="-279400" lvl="0" marL="457200" rtl="0" algn="l">
              <a:spcBef>
                <a:spcPts val="0"/>
              </a:spcBef>
              <a:spcAft>
                <a:spcPts val="0"/>
              </a:spcAft>
              <a:buSzPts val="800"/>
              <a:buChar char="☐"/>
            </a:pPr>
            <a:r>
              <a:rPr lang="ru"/>
              <a:t>Зависимости между задачами</a:t>
            </a:r>
            <a:endParaRPr/>
          </a:p>
          <a:p>
            <a:pPr indent="-292100" lvl="1" marL="914400" rtl="0" algn="l">
              <a:spcBef>
                <a:spcPts val="0"/>
              </a:spcBef>
              <a:spcAft>
                <a:spcPts val="0"/>
              </a:spcAft>
              <a:buSzPts val="1000"/>
              <a:buChar char="■"/>
            </a:pPr>
            <a:r>
              <a:rPr lang="ru"/>
              <a:t>зависимости от данных</a:t>
            </a:r>
            <a:endParaRPr/>
          </a:p>
          <a:p>
            <a:pPr indent="-292100" lvl="1" marL="914400" rtl="0" algn="l">
              <a:spcBef>
                <a:spcPts val="0"/>
              </a:spcBef>
              <a:spcAft>
                <a:spcPts val="0"/>
              </a:spcAft>
              <a:buSzPts val="1000"/>
              <a:buChar char="■"/>
            </a:pPr>
            <a:r>
              <a:rPr lang="ru"/>
              <a:t>зависимости управления</a:t>
            </a:r>
            <a:endParaRPr/>
          </a:p>
          <a:p>
            <a:pPr indent="-279400" lvl="0" marL="457200" rtl="0" algn="l">
              <a:spcBef>
                <a:spcPts val="0"/>
              </a:spcBef>
              <a:spcAft>
                <a:spcPts val="0"/>
              </a:spcAft>
              <a:buSzPts val="800"/>
              <a:buChar char="☐"/>
            </a:pPr>
            <a:r>
              <a:rPr lang="ru"/>
              <a:t>Требования к отклику в реальном времени для задач в приложении</a:t>
            </a:r>
            <a:endParaRPr/>
          </a:p>
          <a:p>
            <a:pPr indent="0" lvl="0" marL="0" rtl="0" algn="l">
              <a:spcBef>
                <a:spcPts val="1200"/>
              </a:spcBef>
              <a:spcAft>
                <a:spcPts val="0"/>
              </a:spcAft>
              <a:buClr>
                <a:schemeClr val="dk1"/>
              </a:buClr>
              <a:buSzPts val="1100"/>
              <a:buFont typeface="Arial"/>
              <a:buNone/>
            </a:pPr>
            <a:r>
              <a:rPr b="1" lang="ru"/>
              <a:t>Шаг 3</a:t>
            </a:r>
            <a:br>
              <a:rPr lang="ru"/>
            </a:br>
            <a:r>
              <a:rPr lang="ru"/>
              <a:t>Определение задач по мере необходимости. Все задачи должны быть определены перед запуском планировщика.</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b="1" lang="ru"/>
              <a:t>Шаг 4</a:t>
            </a:r>
            <a:br>
              <a:rPr lang="ru"/>
            </a:br>
            <a:r>
              <a:rPr lang="ru"/>
              <a:t>Компиляция с помощью установленного компилятора RISC‑V и запуск приложение в QEMU.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1"/>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Введение в RTOS и встраиваемые системы</a:t>
            </a:r>
            <a:endParaRPr/>
          </a:p>
        </p:txBody>
      </p:sp>
      <p:sp>
        <p:nvSpPr>
          <p:cNvPr id="235" name="Google Shape;235;p21"/>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Что такое система</a:t>
            </a:r>
            <a:endParaRPr/>
          </a:p>
        </p:txBody>
      </p:sp>
      <p:sp>
        <p:nvSpPr>
          <p:cNvPr id="236" name="Google Shape;236;p21"/>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Система</a:t>
            </a:r>
            <a:r>
              <a:rPr lang="ru"/>
              <a:t> – набор компонентов, собранных вместе для выполнения последовательности простых или сложных операций</a:t>
            </a:r>
            <a:endParaRPr/>
          </a:p>
          <a:p>
            <a:pPr indent="-279400" lvl="0" marL="457200" rtl="0" algn="l">
              <a:spcBef>
                <a:spcPts val="1200"/>
              </a:spcBef>
              <a:spcAft>
                <a:spcPts val="0"/>
              </a:spcAft>
              <a:buSzPts val="800"/>
              <a:buChar char="☐"/>
            </a:pPr>
            <a:r>
              <a:rPr lang="ru"/>
              <a:t>Чисто механические</a:t>
            </a:r>
            <a:endParaRPr/>
          </a:p>
          <a:p>
            <a:pPr indent="-279400" lvl="0" marL="457200" rtl="0" algn="l">
              <a:spcBef>
                <a:spcPts val="0"/>
              </a:spcBef>
              <a:spcAft>
                <a:spcPts val="0"/>
              </a:spcAft>
              <a:buSzPts val="800"/>
              <a:buChar char="☐"/>
            </a:pPr>
            <a:r>
              <a:rPr lang="ru"/>
              <a:t>Механические + электрические</a:t>
            </a:r>
            <a:endParaRPr/>
          </a:p>
          <a:p>
            <a:pPr indent="-279400" lvl="0" marL="457200" rtl="0" algn="l">
              <a:spcBef>
                <a:spcPts val="0"/>
              </a:spcBef>
              <a:spcAft>
                <a:spcPts val="0"/>
              </a:spcAft>
              <a:buSzPts val="800"/>
              <a:buChar char="☐"/>
            </a:pPr>
            <a:r>
              <a:rPr lang="ru"/>
              <a:t>Механические + электрические + электронные</a:t>
            </a:r>
            <a:endParaRPr/>
          </a:p>
          <a:p>
            <a:pPr indent="-279400" lvl="0" marL="457200" rtl="0" algn="l">
              <a:spcBef>
                <a:spcPts val="0"/>
              </a:spcBef>
              <a:spcAft>
                <a:spcPts val="0"/>
              </a:spcAft>
              <a:buSzPts val="800"/>
              <a:buChar char="☐"/>
            </a:pPr>
            <a:r>
              <a:rPr lang="ru"/>
              <a:t>Электромеханические с точным управлением</a:t>
            </a:r>
            <a:endParaRPr/>
          </a:p>
          <a:p>
            <a:pPr indent="-279400" lvl="0" marL="457200" rtl="0" algn="l">
              <a:spcBef>
                <a:spcPts val="0"/>
              </a:spcBef>
              <a:spcAft>
                <a:spcPts val="0"/>
              </a:spcAft>
              <a:buSzPts val="800"/>
              <a:buChar char="☐"/>
            </a:pPr>
            <a:r>
              <a:rPr lang="ru"/>
              <a:t>Электромеханические и сетевые</a:t>
            </a:r>
            <a:endParaRPr/>
          </a:p>
          <a:p>
            <a:pPr indent="0" lvl="0" marL="0" rtl="0" algn="l">
              <a:spcBef>
                <a:spcPts val="1200"/>
              </a:spcBef>
              <a:spcAft>
                <a:spcPts val="0"/>
              </a:spcAft>
              <a:buNone/>
            </a:pPr>
            <a:r>
              <a:rPr b="1" lang="ru"/>
              <a:t>Встраиваемая (электронная) система</a:t>
            </a:r>
            <a:r>
              <a:rPr lang="ru"/>
              <a:t> – комбинация аппаратных и программных компонентов, управляю механическими или электромеханическими системами</a:t>
            </a:r>
            <a:endParaRPr/>
          </a:p>
          <a:p>
            <a:pPr indent="-279400" lvl="0" marL="457200" rtl="0" algn="l">
              <a:spcBef>
                <a:spcPts val="1200"/>
              </a:spcBef>
              <a:spcAft>
                <a:spcPts val="0"/>
              </a:spcAft>
              <a:buSzPts val="800"/>
              <a:buChar char="☐"/>
            </a:pPr>
            <a:r>
              <a:rPr lang="ru"/>
              <a:t>общего назначения</a:t>
            </a:r>
            <a:endParaRPr/>
          </a:p>
          <a:p>
            <a:pPr indent="-279400" lvl="0" marL="457200" rtl="0" algn="l">
              <a:spcBef>
                <a:spcPts val="0"/>
              </a:spcBef>
              <a:spcAft>
                <a:spcPts val="0"/>
              </a:spcAft>
              <a:buSzPts val="800"/>
              <a:buChar char="☐"/>
            </a:pPr>
            <a:r>
              <a:rPr lang="ru"/>
              <a:t>специального назначения</a:t>
            </a:r>
            <a:endParaRPr/>
          </a:p>
          <a:p>
            <a:pPr indent="-279400" lvl="0" marL="457200" rtl="0" algn="l">
              <a:spcBef>
                <a:spcPts val="0"/>
              </a:spcBef>
              <a:spcAft>
                <a:spcPts val="0"/>
              </a:spcAft>
              <a:buSzPts val="800"/>
              <a:buChar char="☐"/>
            </a:pPr>
            <a:r>
              <a:rPr lang="ru"/>
              <a:t>сетевые</a:t>
            </a:r>
            <a:endParaRPr/>
          </a:p>
          <a:p>
            <a:pPr indent="0" lvl="0" marL="0" rtl="0" algn="l">
              <a:spcBef>
                <a:spcPts val="1200"/>
              </a:spcBef>
              <a:spcAft>
                <a:spcPts val="0"/>
              </a:spcAft>
              <a:buNone/>
            </a:pPr>
            <a:r>
              <a:rPr lang="ru"/>
              <a:t>По характеру контроля</a:t>
            </a:r>
            <a:endParaRPr/>
          </a:p>
          <a:p>
            <a:pPr indent="-279400" lvl="0" marL="457200" rtl="0" algn="l">
              <a:spcBef>
                <a:spcPts val="1200"/>
              </a:spcBef>
              <a:spcAft>
                <a:spcPts val="0"/>
              </a:spcAft>
              <a:buSzPts val="800"/>
              <a:buChar char="☐"/>
            </a:pPr>
            <a:r>
              <a:rPr lang="ru"/>
              <a:t>Системы управления без обратной связи</a:t>
            </a:r>
            <a:endParaRPr/>
          </a:p>
          <a:p>
            <a:pPr indent="-279400" lvl="0" marL="457200" rtl="0" algn="l">
              <a:spcBef>
                <a:spcPts val="0"/>
              </a:spcBef>
              <a:spcAft>
                <a:spcPts val="0"/>
              </a:spcAft>
              <a:buSzPts val="800"/>
              <a:buChar char="☐"/>
            </a:pPr>
            <a:r>
              <a:rPr lang="ru"/>
              <a:t>Системы управления с обратной связью</a:t>
            </a:r>
            <a:endParaRPr/>
          </a:p>
          <a:p>
            <a:pPr indent="0" lvl="0" marL="0" rtl="0" algn="l">
              <a:spcBef>
                <a:spcPts val="1200"/>
              </a:spcBef>
              <a:spcAft>
                <a:spcPts val="120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2"/>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Введение в RTOS и встраиваемые системы</a:t>
            </a:r>
            <a:endParaRPr/>
          </a:p>
        </p:txBody>
      </p:sp>
      <p:sp>
        <p:nvSpPr>
          <p:cNvPr id="242" name="Google Shape;242;p22"/>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Компоненты ВС</a:t>
            </a:r>
            <a:endParaRPr/>
          </a:p>
        </p:txBody>
      </p:sp>
      <p:sp>
        <p:nvSpPr>
          <p:cNvPr id="243" name="Google Shape;243;p22"/>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Аппаратные</a:t>
            </a:r>
            <a:r>
              <a:rPr lang="ru"/>
              <a:t> компоненты</a:t>
            </a:r>
            <a:endParaRPr/>
          </a:p>
          <a:p>
            <a:pPr indent="-279400" lvl="0" marL="457200" rtl="0" algn="l">
              <a:spcBef>
                <a:spcPts val="1200"/>
              </a:spcBef>
              <a:spcAft>
                <a:spcPts val="0"/>
              </a:spcAft>
              <a:buSzPts val="800"/>
              <a:buChar char="☐"/>
            </a:pPr>
            <a:r>
              <a:rPr lang="ru"/>
              <a:t>Печатная плата (printed circuit board, PCB)</a:t>
            </a:r>
            <a:endParaRPr/>
          </a:p>
          <a:p>
            <a:pPr indent="-279400" lvl="0" marL="457200" rtl="0" algn="l">
              <a:spcBef>
                <a:spcPts val="0"/>
              </a:spcBef>
              <a:spcAft>
                <a:spcPts val="0"/>
              </a:spcAft>
              <a:buSzPts val="800"/>
              <a:buChar char="☐"/>
            </a:pPr>
            <a:r>
              <a:rPr lang="ru"/>
              <a:t>Электронные компоненты, установленные на печатной плате</a:t>
            </a:r>
            <a:endParaRPr/>
          </a:p>
          <a:p>
            <a:pPr indent="-279400" lvl="0" marL="457200" rtl="0" algn="l">
              <a:spcBef>
                <a:spcPts val="0"/>
              </a:spcBef>
              <a:spcAft>
                <a:spcPts val="0"/>
              </a:spcAft>
              <a:buSzPts val="800"/>
              <a:buChar char="☐"/>
            </a:pPr>
            <a:r>
              <a:rPr lang="ru"/>
              <a:t>Система отображения</a:t>
            </a:r>
            <a:endParaRPr/>
          </a:p>
          <a:p>
            <a:pPr indent="-279400" lvl="0" marL="457200" rtl="0" algn="l">
              <a:spcBef>
                <a:spcPts val="0"/>
              </a:spcBef>
              <a:spcAft>
                <a:spcPts val="0"/>
              </a:spcAft>
              <a:buSzPts val="800"/>
              <a:buChar char="☐"/>
            </a:pPr>
            <a:r>
              <a:rPr lang="ru"/>
              <a:t>Устройства ввода</a:t>
            </a:r>
            <a:endParaRPr/>
          </a:p>
          <a:p>
            <a:pPr indent="-279400" lvl="0" marL="457200" rtl="0" algn="l">
              <a:spcBef>
                <a:spcPts val="0"/>
              </a:spcBef>
              <a:spcAft>
                <a:spcPts val="0"/>
              </a:spcAft>
              <a:buSzPts val="800"/>
              <a:buChar char="☐"/>
            </a:pPr>
            <a:r>
              <a:rPr lang="ru"/>
              <a:t>Центральный контроллер</a:t>
            </a:r>
            <a:endParaRPr/>
          </a:p>
          <a:p>
            <a:pPr indent="0" lvl="0" marL="0" rtl="0" algn="l">
              <a:spcBef>
                <a:spcPts val="1200"/>
              </a:spcBef>
              <a:spcAft>
                <a:spcPts val="0"/>
              </a:spcAft>
              <a:buNone/>
            </a:pPr>
            <a:r>
              <a:rPr b="1" lang="ru"/>
              <a:t>Программные</a:t>
            </a:r>
            <a:r>
              <a:rPr lang="ru"/>
              <a:t> компоненты</a:t>
            </a:r>
            <a:endParaRPr/>
          </a:p>
          <a:p>
            <a:pPr indent="-279400" lvl="0" marL="457200" rtl="0" algn="l">
              <a:spcBef>
                <a:spcPts val="1200"/>
              </a:spcBef>
              <a:spcAft>
                <a:spcPts val="0"/>
              </a:spcAft>
              <a:buSzPts val="800"/>
              <a:buChar char="☐"/>
            </a:pPr>
            <a:r>
              <a:rPr lang="ru"/>
              <a:t>Программное обеспечение драйвера (пакеты поддержки платы, BSP (board support packages))</a:t>
            </a:r>
            <a:endParaRPr/>
          </a:p>
          <a:p>
            <a:pPr indent="-279400" lvl="0" marL="457200" rtl="0" algn="l">
              <a:spcBef>
                <a:spcPts val="0"/>
              </a:spcBef>
              <a:spcAft>
                <a:spcPts val="0"/>
              </a:spcAft>
              <a:buSzPts val="800"/>
              <a:buChar char="☐"/>
            </a:pPr>
            <a:r>
              <a:rPr lang="ru"/>
              <a:t>Промежуточное ПО</a:t>
            </a:r>
            <a:endParaRPr/>
          </a:p>
          <a:p>
            <a:pPr indent="-279400" lvl="0" marL="457200" rtl="0" algn="l">
              <a:spcBef>
                <a:spcPts val="0"/>
              </a:spcBef>
              <a:spcAft>
                <a:spcPts val="0"/>
              </a:spcAft>
              <a:buSzPts val="800"/>
              <a:buChar char="☐"/>
            </a:pPr>
            <a:r>
              <a:rPr lang="ru"/>
              <a:t>Прикладное ПО</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3"/>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Введение в RTOS и встраиваемые системы</a:t>
            </a:r>
            <a:endParaRPr/>
          </a:p>
        </p:txBody>
      </p:sp>
      <p:sp>
        <p:nvSpPr>
          <p:cNvPr id="249" name="Google Shape;249;p23"/>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Типы операционных систем</a:t>
            </a:r>
            <a:endParaRPr/>
          </a:p>
        </p:txBody>
      </p:sp>
      <p:sp>
        <p:nvSpPr>
          <p:cNvPr id="250" name="Google Shape;250;p23"/>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Системы общего назначения (non-realtime operating system)</a:t>
            </a:r>
            <a:endParaRPr/>
          </a:p>
          <a:p>
            <a:pPr indent="-279400" lvl="0" marL="457200" rtl="0" algn="l">
              <a:spcBef>
                <a:spcPts val="1200"/>
              </a:spcBef>
              <a:spcAft>
                <a:spcPts val="0"/>
              </a:spcAft>
              <a:buSzPts val="800"/>
              <a:buChar char="☐"/>
            </a:pPr>
            <a:r>
              <a:rPr lang="ru"/>
              <a:t>Н</a:t>
            </a:r>
            <a:r>
              <a:rPr lang="ru"/>
              <a:t>е обязана выполнить задание за определенный промежуток времени</a:t>
            </a:r>
            <a:endParaRPr/>
          </a:p>
          <a:p>
            <a:pPr indent="-279400" lvl="0" marL="457200" rtl="0" algn="l">
              <a:spcBef>
                <a:spcPts val="0"/>
              </a:spcBef>
              <a:spcAft>
                <a:spcPts val="0"/>
              </a:spcAft>
              <a:buSzPts val="800"/>
              <a:buChar char="☐"/>
            </a:pPr>
            <a:r>
              <a:rPr lang="ru"/>
              <a:t>Т</a:t>
            </a:r>
            <a:r>
              <a:rPr lang="ru"/>
              <a:t>ребуют значительного объема памяти</a:t>
            </a:r>
            <a:endParaRPr/>
          </a:p>
          <a:p>
            <a:pPr indent="-279400" lvl="0" marL="457200" rtl="0" algn="l">
              <a:spcBef>
                <a:spcPts val="0"/>
              </a:spcBef>
              <a:spcAft>
                <a:spcPts val="0"/>
              </a:spcAft>
              <a:buSzPts val="800"/>
              <a:buChar char="☐"/>
            </a:pPr>
            <a:r>
              <a:rPr lang="ru"/>
              <a:t>Например, персональные компьютеры</a:t>
            </a:r>
            <a:endParaRPr/>
          </a:p>
          <a:p>
            <a:pPr indent="-279400" lvl="0" marL="457200" rtl="0" algn="l">
              <a:spcBef>
                <a:spcPts val="0"/>
              </a:spcBef>
              <a:spcAft>
                <a:spcPts val="0"/>
              </a:spcAft>
              <a:buSzPts val="800"/>
              <a:buChar char="☐"/>
            </a:pPr>
            <a:r>
              <a:rPr lang="ru"/>
              <a:t>Достаточно операционной системы из семейств Windows или Linux</a:t>
            </a:r>
            <a:endParaRPr/>
          </a:p>
          <a:p>
            <a:pPr indent="0" lvl="0" marL="0" rtl="0" algn="l">
              <a:spcBef>
                <a:spcPts val="1200"/>
              </a:spcBef>
              <a:spcAft>
                <a:spcPts val="0"/>
              </a:spcAft>
              <a:buNone/>
            </a:pPr>
            <a:r>
              <a:rPr lang="ru"/>
              <a:t>С</a:t>
            </a:r>
            <a:r>
              <a:rPr lang="ru"/>
              <a:t>истемы реального времени (real-time operating system)</a:t>
            </a:r>
            <a:endParaRPr/>
          </a:p>
          <a:p>
            <a:pPr indent="-279400" lvl="0" marL="457200" rtl="0" algn="l">
              <a:spcBef>
                <a:spcPts val="1200"/>
              </a:spcBef>
              <a:spcAft>
                <a:spcPts val="0"/>
              </a:spcAft>
              <a:buSzPts val="800"/>
              <a:buChar char="☐"/>
            </a:pPr>
            <a:r>
              <a:rPr lang="ru"/>
              <a:t>О</a:t>
            </a:r>
            <a:r>
              <a:rPr lang="ru"/>
              <a:t>граничена по времени</a:t>
            </a:r>
            <a:endParaRPr/>
          </a:p>
          <a:p>
            <a:pPr indent="-279400" lvl="0" marL="457200" rtl="0" algn="l">
              <a:spcBef>
                <a:spcPts val="0"/>
              </a:spcBef>
              <a:spcAft>
                <a:spcPts val="0"/>
              </a:spcAft>
              <a:buSzPts val="800"/>
              <a:buChar char="☐"/>
            </a:pPr>
            <a:r>
              <a:rPr lang="ru"/>
              <a:t>С</a:t>
            </a:r>
            <a:r>
              <a:rPr lang="ru"/>
              <a:t>обытийно-ориентированные (event-driven) или с разделением времени (time-sharing)</a:t>
            </a:r>
            <a:endParaRPr/>
          </a:p>
          <a:p>
            <a:pPr indent="-279400" lvl="0" marL="457200" rtl="0" algn="l">
              <a:spcBef>
                <a:spcPts val="0"/>
              </a:spcBef>
              <a:spcAft>
                <a:spcPts val="0"/>
              </a:spcAft>
              <a:buSzPts val="800"/>
              <a:buChar char="☐"/>
            </a:pPr>
            <a:r>
              <a:rPr lang="ru"/>
              <a:t>Имеют ограниченный объем памяти</a:t>
            </a:r>
            <a:endParaRPr/>
          </a:p>
          <a:p>
            <a:pPr indent="-279400" lvl="0" marL="457200" rtl="0" algn="l">
              <a:spcBef>
                <a:spcPts val="0"/>
              </a:spcBef>
              <a:spcAft>
                <a:spcPts val="0"/>
              </a:spcAft>
              <a:buSzPts val="800"/>
              <a:buChar char="☐"/>
            </a:pPr>
            <a:r>
              <a:rPr lang="ru"/>
              <a:t>Например, система доставки лекарств</a:t>
            </a:r>
            <a:endParaRPr/>
          </a:p>
          <a:p>
            <a:pPr indent="-279400" lvl="0" marL="457200" rtl="0" algn="l">
              <a:spcBef>
                <a:spcPts val="0"/>
              </a:spcBef>
              <a:spcAft>
                <a:spcPts val="0"/>
              </a:spcAft>
              <a:buSzPts val="800"/>
              <a:buChar char="☐"/>
            </a:pPr>
            <a:r>
              <a:rPr lang="ru"/>
              <a:t>О</a:t>
            </a:r>
            <a:r>
              <a:rPr lang="ru"/>
              <a:t>перационная система должна определять приоритеты возникающих задач</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4"/>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Введение в RTOS и встраиваемые системы</a:t>
            </a:r>
            <a:endParaRPr/>
          </a:p>
        </p:txBody>
      </p:sp>
      <p:sp>
        <p:nvSpPr>
          <p:cNvPr id="256" name="Google Shape;256;p24"/>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ОСРВ</a:t>
            </a:r>
            <a:endParaRPr/>
          </a:p>
        </p:txBody>
      </p:sp>
      <p:sp>
        <p:nvSpPr>
          <p:cNvPr id="257" name="Google Shape;257;p24"/>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Операционная система реального времени</a:t>
            </a:r>
            <a:r>
              <a:rPr lang="ru"/>
              <a:t>  — это операционная система (ОС), предназначенная для обслуживания приложений, которые обрабатывают данные в реальном времени, то есть по мере их поступления, обычно без задержек.</a:t>
            </a:r>
            <a:br>
              <a:rPr lang="ru"/>
            </a:br>
            <a:r>
              <a:rPr lang="ru"/>
              <a:t>Ключевая характеристика — постоянство времени, необходимого для принятия и завершения задачи приложения.</a:t>
            </a:r>
            <a:endParaRPr/>
          </a:p>
          <a:p>
            <a:pPr indent="-279400" lvl="0" marL="457200" rtl="0" algn="l">
              <a:spcBef>
                <a:spcPts val="1200"/>
              </a:spcBef>
              <a:spcAft>
                <a:spcPts val="0"/>
              </a:spcAft>
              <a:buSzPts val="800"/>
              <a:buChar char="☐"/>
            </a:pPr>
            <a:r>
              <a:rPr lang="ru"/>
              <a:t>Управляемые событиями (event-driven)</a:t>
            </a:r>
            <a:endParaRPr/>
          </a:p>
          <a:p>
            <a:pPr indent="-292100" lvl="1" marL="914400" rtl="0" algn="l">
              <a:spcBef>
                <a:spcPts val="0"/>
              </a:spcBef>
              <a:spcAft>
                <a:spcPts val="0"/>
              </a:spcAft>
              <a:buSzPts val="1000"/>
              <a:buChar char="■"/>
            </a:pPr>
            <a:r>
              <a:rPr lang="ru"/>
              <a:t>Переключение задач на основе приоритетов</a:t>
            </a:r>
            <a:endParaRPr/>
          </a:p>
          <a:p>
            <a:pPr indent="-279400" lvl="0" marL="457200" rtl="0" algn="l">
              <a:spcBef>
                <a:spcPts val="1000"/>
              </a:spcBef>
              <a:spcAft>
                <a:spcPts val="0"/>
              </a:spcAft>
              <a:buSzPts val="800"/>
              <a:buChar char="☐"/>
            </a:pPr>
            <a:r>
              <a:rPr lang="ru"/>
              <a:t>С разделением времени (time-sharing)</a:t>
            </a:r>
            <a:endParaRPr/>
          </a:p>
          <a:p>
            <a:pPr indent="-292100" lvl="1" marL="914400" rtl="0" algn="l">
              <a:spcBef>
                <a:spcPts val="0"/>
              </a:spcBef>
              <a:spcAft>
                <a:spcPts val="0"/>
              </a:spcAft>
              <a:buSzPts val="1000"/>
              <a:buChar char="■"/>
            </a:pPr>
            <a:r>
              <a:rPr lang="ru"/>
              <a:t>Задачи переключаются как по регулярному тактовому прерыванию, так и по событиям</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5"/>
          <p:cNvSpPr txBox="1"/>
          <p:nvPr>
            <p:ph type="title"/>
          </p:nvPr>
        </p:nvSpPr>
        <p:spPr>
          <a:xfrm>
            <a:off x="1598700" y="2187600"/>
            <a:ext cx="5946600" cy="4635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FreeRTOS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6"/>
          <p:cNvSpPr txBox="1"/>
          <p:nvPr>
            <p:ph idx="2" type="title"/>
          </p:nvPr>
        </p:nvSpPr>
        <p:spPr>
          <a:xfrm>
            <a:off x="313200" y="247125"/>
            <a:ext cx="4563300" cy="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FreeRTOS</a:t>
            </a:r>
            <a:endParaRPr/>
          </a:p>
        </p:txBody>
      </p:sp>
      <p:sp>
        <p:nvSpPr>
          <p:cNvPr id="268" name="Google Shape;268;p26"/>
          <p:cNvSpPr txBox="1"/>
          <p:nvPr>
            <p:ph type="title"/>
          </p:nvPr>
        </p:nvSpPr>
        <p:spPr>
          <a:xfrm>
            <a:off x="311700" y="445025"/>
            <a:ext cx="6977100" cy="3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Требования приложений</a:t>
            </a:r>
            <a:endParaRPr/>
          </a:p>
        </p:txBody>
      </p:sp>
      <p:sp>
        <p:nvSpPr>
          <p:cNvPr id="269" name="Google Shape;269;p26"/>
          <p:cNvSpPr txBox="1"/>
          <p:nvPr>
            <p:ph idx="1" type="body"/>
          </p:nvPr>
        </p:nvSpPr>
        <p:spPr>
          <a:xfrm>
            <a:off x="456075" y="943200"/>
            <a:ext cx="8220000" cy="37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Технические</a:t>
            </a:r>
            <a:endParaRPr/>
          </a:p>
          <a:p>
            <a:pPr indent="-279400" lvl="0" marL="457200" rtl="0" algn="l">
              <a:spcBef>
                <a:spcPts val="1200"/>
              </a:spcBef>
              <a:spcAft>
                <a:spcPts val="0"/>
              </a:spcAft>
              <a:buSzPts val="800"/>
              <a:buChar char="☐"/>
            </a:pPr>
            <a:r>
              <a:rPr lang="ru"/>
              <a:t>Модульность</a:t>
            </a:r>
            <a:endParaRPr/>
          </a:p>
          <a:p>
            <a:pPr indent="-279400" lvl="0" marL="457200" rtl="0" algn="l">
              <a:spcBef>
                <a:spcPts val="0"/>
              </a:spcBef>
              <a:spcAft>
                <a:spcPts val="0"/>
              </a:spcAft>
              <a:buSzPts val="800"/>
              <a:buChar char="☐"/>
            </a:pPr>
            <a:r>
              <a:rPr lang="ru"/>
              <a:t>Абстрагирование информации о времени</a:t>
            </a:r>
            <a:endParaRPr/>
          </a:p>
          <a:p>
            <a:pPr indent="-279400" lvl="0" marL="457200" rtl="0" algn="l">
              <a:spcBef>
                <a:spcPts val="0"/>
              </a:spcBef>
              <a:spcAft>
                <a:spcPts val="0"/>
              </a:spcAft>
              <a:buSzPts val="800"/>
              <a:buChar char="☐"/>
            </a:pPr>
            <a:r>
              <a:rPr lang="ru"/>
              <a:t>Управление питанием</a:t>
            </a:r>
            <a:endParaRPr/>
          </a:p>
          <a:p>
            <a:pPr indent="-279400" lvl="0" marL="457200" rtl="0" algn="l">
              <a:spcBef>
                <a:spcPts val="0"/>
              </a:spcBef>
              <a:spcAft>
                <a:spcPts val="0"/>
              </a:spcAft>
              <a:buSzPts val="800"/>
              <a:buChar char="☐"/>
            </a:pPr>
            <a:r>
              <a:rPr lang="ru"/>
              <a:t>Гибкое управление прерываниями</a:t>
            </a:r>
            <a:endParaRPr/>
          </a:p>
          <a:p>
            <a:pPr indent="-279400" lvl="0" marL="457200" rtl="0" algn="l">
              <a:spcBef>
                <a:spcPts val="0"/>
              </a:spcBef>
              <a:spcAft>
                <a:spcPts val="0"/>
              </a:spcAft>
              <a:buSzPts val="800"/>
              <a:buChar char="☐"/>
            </a:pPr>
            <a:r>
              <a:rPr lang="ru"/>
              <a:t>Требования к смешанной обработке</a:t>
            </a:r>
            <a:endParaRPr/>
          </a:p>
          <a:p>
            <a:pPr indent="-279400" lvl="0" marL="457200" rtl="0" algn="l">
              <a:spcBef>
                <a:spcPts val="0"/>
              </a:spcBef>
              <a:spcAft>
                <a:spcPts val="0"/>
              </a:spcAft>
              <a:buSzPts val="800"/>
              <a:buChar char="☐"/>
            </a:pPr>
            <a:r>
              <a:rPr lang="ru"/>
              <a:t>Управление временем простоя системы</a:t>
            </a:r>
            <a:endParaRPr/>
          </a:p>
          <a:p>
            <a:pPr indent="0" lvl="0" marL="0" rtl="0" algn="l">
              <a:spcBef>
                <a:spcPts val="1200"/>
              </a:spcBef>
              <a:spcAft>
                <a:spcPts val="0"/>
              </a:spcAft>
              <a:buNone/>
            </a:pPr>
            <a:r>
              <a:rPr lang="ru"/>
              <a:t>Требования к обслуживанию и эффективности</a:t>
            </a:r>
            <a:endParaRPr/>
          </a:p>
          <a:p>
            <a:pPr indent="-279400" lvl="0" marL="457200" rtl="0" algn="l">
              <a:spcBef>
                <a:spcPts val="1200"/>
              </a:spcBef>
              <a:spcAft>
                <a:spcPts val="0"/>
              </a:spcAft>
              <a:buSzPts val="800"/>
              <a:buChar char="☐"/>
            </a:pPr>
            <a:r>
              <a:rPr lang="ru"/>
              <a:t>Тестируемость</a:t>
            </a:r>
            <a:endParaRPr/>
          </a:p>
          <a:p>
            <a:pPr indent="-279400" lvl="0" marL="457200" rtl="0" algn="l">
              <a:spcBef>
                <a:spcPts val="0"/>
              </a:spcBef>
              <a:spcAft>
                <a:spcPts val="0"/>
              </a:spcAft>
              <a:buSzPts val="800"/>
              <a:buChar char="☐"/>
            </a:pPr>
            <a:r>
              <a:rPr lang="ru"/>
              <a:t>Разработка приложений в команде</a:t>
            </a:r>
            <a:endParaRPr/>
          </a:p>
          <a:p>
            <a:pPr indent="-279400" lvl="0" marL="457200" rtl="0" algn="l">
              <a:spcBef>
                <a:spcPts val="0"/>
              </a:spcBef>
              <a:spcAft>
                <a:spcPts val="0"/>
              </a:spcAft>
              <a:buSzPts val="800"/>
              <a:buChar char="☐"/>
            </a:pPr>
            <a:r>
              <a:rPr lang="ru"/>
              <a:t>Повторное использование кода</a:t>
            </a:r>
            <a:endParaRPr/>
          </a:p>
          <a:p>
            <a:pPr indent="-279400" lvl="0" marL="457200" rtl="0" algn="l">
              <a:spcBef>
                <a:spcPts val="0"/>
              </a:spcBef>
              <a:spcAft>
                <a:spcPts val="0"/>
              </a:spcAft>
              <a:buSzPts val="800"/>
              <a:buChar char="☐"/>
            </a:pPr>
            <a:r>
              <a:rPr lang="ru"/>
              <a:t>Эффективность кода</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ISC-V Шаблон">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